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9051925" cy="7077075"/>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23" autoAdjust="0"/>
  </p:normalViewPr>
  <p:slideViewPr>
    <p:cSldViewPr>
      <p:cViewPr>
        <p:scale>
          <a:sx n="100" d="100"/>
          <a:sy n="100" d="100"/>
        </p:scale>
        <p:origin x="6390" y="5022"/>
      </p:cViewPr>
      <p:guideLst>
        <p:guide orient="horz" pos="6912"/>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es%20Jarvis\Desktop\presentationsConferencesTravel\gridNetController_swc2013\acWaveform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es%20Jarvis\Desktop\presentationsConferencesTravel\gridNetController_swc2013\acWavefor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sz="1800" b="1" i="0" baseline="0" dirty="0"/>
              <a:t>20</a:t>
            </a:r>
            <a:r>
              <a:rPr lang="en-US" sz="1800" b="1" i="0" baseline="0" dirty="0" smtClean="0"/>
              <a:t>% </a:t>
            </a:r>
            <a:r>
              <a:rPr lang="en-US" sz="1800" b="1" i="0" baseline="0" dirty="0"/>
              <a:t>Power using Delayed </a:t>
            </a:r>
            <a:r>
              <a:rPr lang="en-US" sz="1800" b="1" i="0" baseline="0" dirty="0" smtClean="0"/>
              <a:t>Phase Firing</a:t>
            </a:r>
            <a:endParaRPr lang="en-US" dirty="0"/>
          </a:p>
        </c:rich>
      </c:tx>
      <c:layout/>
    </c:title>
    <c:plotArea>
      <c:layout/>
      <c:scatterChart>
        <c:scatterStyle val="smoothMarker"/>
        <c:ser>
          <c:idx val="0"/>
          <c:order val="0"/>
          <c:tx>
            <c:strRef>
              <c:f>Sheet1!$H$1</c:f>
              <c:strCache>
                <c:ptCount val="1"/>
                <c:pt idx="0">
                  <c:v>phaseDelayed</c:v>
                </c:pt>
              </c:strCache>
            </c:strRef>
          </c:tx>
          <c:spPr>
            <a:ln w="50800"/>
          </c:spPr>
          <c:marker>
            <c:symbol val="none"/>
          </c:marker>
          <c:xVal>
            <c:numRef>
              <c:f>Sheet1!$C$2:$C$721</c:f>
              <c:numCache>
                <c:formatCode>0.000000</c:formatCode>
                <c:ptCount val="720"/>
                <c:pt idx="0">
                  <c:v>0</c:v>
                </c:pt>
                <c:pt idx="1">
                  <c:v>1.6666666666666684E-2</c:v>
                </c:pt>
                <c:pt idx="2">
                  <c:v>3.333333333333334E-2</c:v>
                </c:pt>
                <c:pt idx="3">
                  <c:v>0.05</c:v>
                </c:pt>
                <c:pt idx="4">
                  <c:v>6.666666666666668E-2</c:v>
                </c:pt>
                <c:pt idx="5">
                  <c:v>8.3333333333333343E-2</c:v>
                </c:pt>
                <c:pt idx="6">
                  <c:v>0.1</c:v>
                </c:pt>
                <c:pt idx="7">
                  <c:v>0.11666666666666672</c:v>
                </c:pt>
                <c:pt idx="8">
                  <c:v>0.13333333333333341</c:v>
                </c:pt>
                <c:pt idx="9">
                  <c:v>0.15000000000000013</c:v>
                </c:pt>
                <c:pt idx="10">
                  <c:v>0.16666666666666666</c:v>
                </c:pt>
                <c:pt idx="11">
                  <c:v>0.18333333333333351</c:v>
                </c:pt>
                <c:pt idx="12">
                  <c:v>0.2</c:v>
                </c:pt>
                <c:pt idx="13">
                  <c:v>0.2166666666666667</c:v>
                </c:pt>
                <c:pt idx="14">
                  <c:v>0.23333333333333348</c:v>
                </c:pt>
                <c:pt idx="15">
                  <c:v>0.25</c:v>
                </c:pt>
                <c:pt idx="16">
                  <c:v>0.26666666666666694</c:v>
                </c:pt>
                <c:pt idx="17">
                  <c:v>0.28333333333333333</c:v>
                </c:pt>
                <c:pt idx="18">
                  <c:v>0.30000000000000027</c:v>
                </c:pt>
                <c:pt idx="19">
                  <c:v>0.31666666666666715</c:v>
                </c:pt>
                <c:pt idx="20">
                  <c:v>0.33333333333333331</c:v>
                </c:pt>
                <c:pt idx="21">
                  <c:v>0.35000000000000026</c:v>
                </c:pt>
                <c:pt idx="22">
                  <c:v>0.36666666666666703</c:v>
                </c:pt>
                <c:pt idx="23">
                  <c:v>0.3833333333333333</c:v>
                </c:pt>
                <c:pt idx="24">
                  <c:v>0.4</c:v>
                </c:pt>
                <c:pt idx="25">
                  <c:v>0.41666666666666702</c:v>
                </c:pt>
                <c:pt idx="26">
                  <c:v>0.43333333333333335</c:v>
                </c:pt>
                <c:pt idx="27">
                  <c:v>0.45</c:v>
                </c:pt>
                <c:pt idx="28">
                  <c:v>0.46666666666666701</c:v>
                </c:pt>
                <c:pt idx="29">
                  <c:v>0.48333333333333334</c:v>
                </c:pt>
                <c:pt idx="30">
                  <c:v>0.5</c:v>
                </c:pt>
                <c:pt idx="31">
                  <c:v>0.5166666666666665</c:v>
                </c:pt>
                <c:pt idx="32">
                  <c:v>0.53333333333333333</c:v>
                </c:pt>
                <c:pt idx="33">
                  <c:v>0.55000000000000004</c:v>
                </c:pt>
                <c:pt idx="34">
                  <c:v>0.56666666666666654</c:v>
                </c:pt>
                <c:pt idx="35">
                  <c:v>0.58333333333333337</c:v>
                </c:pt>
                <c:pt idx="36">
                  <c:v>0.60000000000000053</c:v>
                </c:pt>
                <c:pt idx="37">
                  <c:v>0.6166666666666667</c:v>
                </c:pt>
                <c:pt idx="38">
                  <c:v>0.63333333333333364</c:v>
                </c:pt>
                <c:pt idx="39">
                  <c:v>0.6500000000000008</c:v>
                </c:pt>
                <c:pt idx="40">
                  <c:v>0.66666666666666663</c:v>
                </c:pt>
                <c:pt idx="41">
                  <c:v>0.68333333333333335</c:v>
                </c:pt>
                <c:pt idx="42">
                  <c:v>0.70000000000000051</c:v>
                </c:pt>
                <c:pt idx="43">
                  <c:v>0.71666666666666667</c:v>
                </c:pt>
                <c:pt idx="44">
                  <c:v>0.73333333333333361</c:v>
                </c:pt>
                <c:pt idx="45">
                  <c:v>0.75000000000000056</c:v>
                </c:pt>
                <c:pt idx="46">
                  <c:v>0.76666666666666661</c:v>
                </c:pt>
                <c:pt idx="47">
                  <c:v>0.78333333333333333</c:v>
                </c:pt>
                <c:pt idx="48">
                  <c:v>0.8</c:v>
                </c:pt>
                <c:pt idx="49">
                  <c:v>0.81666666666666654</c:v>
                </c:pt>
                <c:pt idx="50">
                  <c:v>0.8333333333333337</c:v>
                </c:pt>
                <c:pt idx="51">
                  <c:v>0.85000000000000053</c:v>
                </c:pt>
                <c:pt idx="52">
                  <c:v>0.8666666666666667</c:v>
                </c:pt>
                <c:pt idx="53">
                  <c:v>0.8833333333333333</c:v>
                </c:pt>
                <c:pt idx="54">
                  <c:v>0.9</c:v>
                </c:pt>
                <c:pt idx="55">
                  <c:v>0.91666666666666652</c:v>
                </c:pt>
                <c:pt idx="56">
                  <c:v>0.93333333333333335</c:v>
                </c:pt>
                <c:pt idx="57">
                  <c:v>0.95000000000000051</c:v>
                </c:pt>
                <c:pt idx="58">
                  <c:v>0.96666666666666667</c:v>
                </c:pt>
                <c:pt idx="59">
                  <c:v>0.98333333333333328</c:v>
                </c:pt>
                <c:pt idx="60">
                  <c:v>1</c:v>
                </c:pt>
                <c:pt idx="61">
                  <c:v>1.0166666666666666</c:v>
                </c:pt>
                <c:pt idx="62">
                  <c:v>1.0333333333333332</c:v>
                </c:pt>
                <c:pt idx="63">
                  <c:v>1.05</c:v>
                </c:pt>
                <c:pt idx="64">
                  <c:v>1.0666666666666667</c:v>
                </c:pt>
                <c:pt idx="65">
                  <c:v>1.0833333333333333</c:v>
                </c:pt>
                <c:pt idx="66">
                  <c:v>1.1000000000000001</c:v>
                </c:pt>
                <c:pt idx="67">
                  <c:v>1.1166666666666667</c:v>
                </c:pt>
                <c:pt idx="68">
                  <c:v>1.1333333333333333</c:v>
                </c:pt>
                <c:pt idx="69">
                  <c:v>1.1499999999999988</c:v>
                </c:pt>
                <c:pt idx="70">
                  <c:v>1.1666666666666667</c:v>
                </c:pt>
                <c:pt idx="71">
                  <c:v>1.1833333333333333</c:v>
                </c:pt>
                <c:pt idx="72">
                  <c:v>1.2</c:v>
                </c:pt>
                <c:pt idx="73">
                  <c:v>1.2166666666666666</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1.4166666666666659</c:v>
                </c:pt>
                <c:pt idx="86">
                  <c:v>1.4333333333333322</c:v>
                </c:pt>
                <c:pt idx="87">
                  <c:v>1.45</c:v>
                </c:pt>
                <c:pt idx="88">
                  <c:v>1.4666666666666666</c:v>
                </c:pt>
                <c:pt idx="89">
                  <c:v>1.4833333333333334</c:v>
                </c:pt>
                <c:pt idx="90">
                  <c:v>1.5</c:v>
                </c:pt>
                <c:pt idx="91">
                  <c:v>1.5166666666666666</c:v>
                </c:pt>
                <c:pt idx="92">
                  <c:v>1.5333333333333332</c:v>
                </c:pt>
                <c:pt idx="93">
                  <c:v>1.55</c:v>
                </c:pt>
                <c:pt idx="94">
                  <c:v>1.5666666666666667</c:v>
                </c:pt>
                <c:pt idx="95">
                  <c:v>1.5833333333333333</c:v>
                </c:pt>
                <c:pt idx="96">
                  <c:v>1.6</c:v>
                </c:pt>
                <c:pt idx="97">
                  <c:v>1.6166666666666667</c:v>
                </c:pt>
                <c:pt idx="98">
                  <c:v>1.6333333333333333</c:v>
                </c:pt>
                <c:pt idx="99">
                  <c:v>1.6500000000000001</c:v>
                </c:pt>
                <c:pt idx="100">
                  <c:v>1.6666666666666667</c:v>
                </c:pt>
                <c:pt idx="101">
                  <c:v>1.6833333333333333</c:v>
                </c:pt>
                <c:pt idx="102">
                  <c:v>1.7</c:v>
                </c:pt>
                <c:pt idx="103">
                  <c:v>1.7166666666666666</c:v>
                </c:pt>
                <c:pt idx="104">
                  <c:v>1.7333333333333334</c:v>
                </c:pt>
                <c:pt idx="105">
                  <c:v>1.75</c:v>
                </c:pt>
                <c:pt idx="106">
                  <c:v>1.7666666666666666</c:v>
                </c:pt>
                <c:pt idx="107">
                  <c:v>1.7833333333333332</c:v>
                </c:pt>
                <c:pt idx="108">
                  <c:v>1.8</c:v>
                </c:pt>
                <c:pt idx="109">
                  <c:v>1.8166666666666667</c:v>
                </c:pt>
                <c:pt idx="110">
                  <c:v>1.8333333333333333</c:v>
                </c:pt>
                <c:pt idx="111">
                  <c:v>1.8499999999999988</c:v>
                </c:pt>
                <c:pt idx="112">
                  <c:v>1.8666666666666667</c:v>
                </c:pt>
                <c:pt idx="113">
                  <c:v>1.8833333333333333</c:v>
                </c:pt>
                <c:pt idx="114">
                  <c:v>1.9000000000000001</c:v>
                </c:pt>
                <c:pt idx="115">
                  <c:v>1.9166666666666667</c:v>
                </c:pt>
                <c:pt idx="116">
                  <c:v>1.9333333333333333</c:v>
                </c:pt>
                <c:pt idx="117">
                  <c:v>1.9500000000000011</c:v>
                </c:pt>
                <c:pt idx="118">
                  <c:v>1.9666666666666677</c:v>
                </c:pt>
                <c:pt idx="119">
                  <c:v>1.9833333333333341</c:v>
                </c:pt>
                <c:pt idx="120">
                  <c:v>2</c:v>
                </c:pt>
                <c:pt idx="121">
                  <c:v>2.0166666666666644</c:v>
                </c:pt>
                <c:pt idx="122">
                  <c:v>2.0333333333333332</c:v>
                </c:pt>
                <c:pt idx="123">
                  <c:v>2.0499999999999998</c:v>
                </c:pt>
                <c:pt idx="124">
                  <c:v>2.0666666666666664</c:v>
                </c:pt>
                <c:pt idx="125">
                  <c:v>2.0833333333333357</c:v>
                </c:pt>
                <c:pt idx="126">
                  <c:v>2.1</c:v>
                </c:pt>
                <c:pt idx="127">
                  <c:v>2.1166666666666667</c:v>
                </c:pt>
                <c:pt idx="128">
                  <c:v>2.1333333333333342</c:v>
                </c:pt>
                <c:pt idx="129">
                  <c:v>2.15</c:v>
                </c:pt>
                <c:pt idx="130">
                  <c:v>2.1666666666666665</c:v>
                </c:pt>
                <c:pt idx="131">
                  <c:v>2.1833333333333353</c:v>
                </c:pt>
                <c:pt idx="132">
                  <c:v>2.2000000000000002</c:v>
                </c:pt>
                <c:pt idx="133">
                  <c:v>2.2166666666666668</c:v>
                </c:pt>
                <c:pt idx="134">
                  <c:v>2.2333333333333352</c:v>
                </c:pt>
                <c:pt idx="135">
                  <c:v>2.25</c:v>
                </c:pt>
                <c:pt idx="136">
                  <c:v>2.2666666666666666</c:v>
                </c:pt>
                <c:pt idx="137">
                  <c:v>2.2833333333333359</c:v>
                </c:pt>
                <c:pt idx="138">
                  <c:v>2.2999999999999998</c:v>
                </c:pt>
                <c:pt idx="139">
                  <c:v>2.3166666666666633</c:v>
                </c:pt>
                <c:pt idx="140">
                  <c:v>2.3333333333333335</c:v>
                </c:pt>
                <c:pt idx="141">
                  <c:v>2.3499999999999988</c:v>
                </c:pt>
                <c:pt idx="142">
                  <c:v>2.3666666666666667</c:v>
                </c:pt>
                <c:pt idx="143">
                  <c:v>2.3833333333333342</c:v>
                </c:pt>
                <c:pt idx="144">
                  <c:v>2.4</c:v>
                </c:pt>
                <c:pt idx="145">
                  <c:v>2.4166666666666639</c:v>
                </c:pt>
                <c:pt idx="146">
                  <c:v>2.4333333333333331</c:v>
                </c:pt>
                <c:pt idx="147">
                  <c:v>2.4499999999999997</c:v>
                </c:pt>
                <c:pt idx="148">
                  <c:v>2.4666666666666668</c:v>
                </c:pt>
                <c:pt idx="149">
                  <c:v>2.4833333333333352</c:v>
                </c:pt>
                <c:pt idx="150">
                  <c:v>2.5</c:v>
                </c:pt>
                <c:pt idx="151">
                  <c:v>2.5166666666666644</c:v>
                </c:pt>
                <c:pt idx="152">
                  <c:v>2.5333333333333332</c:v>
                </c:pt>
                <c:pt idx="153">
                  <c:v>2.5499999999999998</c:v>
                </c:pt>
                <c:pt idx="154">
                  <c:v>2.5666666666666664</c:v>
                </c:pt>
                <c:pt idx="155">
                  <c:v>2.5833333333333357</c:v>
                </c:pt>
                <c:pt idx="156">
                  <c:v>2.6</c:v>
                </c:pt>
                <c:pt idx="157">
                  <c:v>2.6166666666666667</c:v>
                </c:pt>
                <c:pt idx="158">
                  <c:v>2.6333333333333342</c:v>
                </c:pt>
                <c:pt idx="159">
                  <c:v>2.65</c:v>
                </c:pt>
                <c:pt idx="160">
                  <c:v>2.6666666666666665</c:v>
                </c:pt>
                <c:pt idx="161">
                  <c:v>2.6833333333333353</c:v>
                </c:pt>
                <c:pt idx="162">
                  <c:v>2.7</c:v>
                </c:pt>
                <c:pt idx="163">
                  <c:v>2.7166666666666668</c:v>
                </c:pt>
                <c:pt idx="164">
                  <c:v>2.7333333333333352</c:v>
                </c:pt>
                <c:pt idx="165">
                  <c:v>2.75</c:v>
                </c:pt>
                <c:pt idx="166">
                  <c:v>2.7666666666666666</c:v>
                </c:pt>
                <c:pt idx="167">
                  <c:v>2.7833333333333359</c:v>
                </c:pt>
                <c:pt idx="168">
                  <c:v>2.8</c:v>
                </c:pt>
                <c:pt idx="169">
                  <c:v>2.8166666666666633</c:v>
                </c:pt>
                <c:pt idx="170">
                  <c:v>2.8333333333333335</c:v>
                </c:pt>
                <c:pt idx="171">
                  <c:v>2.8499999999999988</c:v>
                </c:pt>
                <c:pt idx="172">
                  <c:v>2.8666666666666667</c:v>
                </c:pt>
                <c:pt idx="173">
                  <c:v>2.8833333333333342</c:v>
                </c:pt>
                <c:pt idx="174">
                  <c:v>2.9</c:v>
                </c:pt>
                <c:pt idx="175">
                  <c:v>2.9166666666666639</c:v>
                </c:pt>
                <c:pt idx="176">
                  <c:v>2.9333333333333331</c:v>
                </c:pt>
                <c:pt idx="177">
                  <c:v>2.9499999999999997</c:v>
                </c:pt>
                <c:pt idx="178">
                  <c:v>2.9666666666666668</c:v>
                </c:pt>
                <c:pt idx="179">
                  <c:v>2.9833333333333352</c:v>
                </c:pt>
                <c:pt idx="180">
                  <c:v>3</c:v>
                </c:pt>
                <c:pt idx="181">
                  <c:v>3.0166666666666644</c:v>
                </c:pt>
                <c:pt idx="182">
                  <c:v>3.0333333333333332</c:v>
                </c:pt>
                <c:pt idx="183">
                  <c:v>3.05</c:v>
                </c:pt>
                <c:pt idx="184">
                  <c:v>3.0666666666666664</c:v>
                </c:pt>
                <c:pt idx="185">
                  <c:v>3.0833333333333357</c:v>
                </c:pt>
                <c:pt idx="186">
                  <c:v>3.1</c:v>
                </c:pt>
                <c:pt idx="187">
                  <c:v>3.1166666666666667</c:v>
                </c:pt>
                <c:pt idx="188">
                  <c:v>3.1333333333333342</c:v>
                </c:pt>
                <c:pt idx="189">
                  <c:v>3.15</c:v>
                </c:pt>
                <c:pt idx="190">
                  <c:v>3.1666666666666665</c:v>
                </c:pt>
                <c:pt idx="191">
                  <c:v>3.1833333333333353</c:v>
                </c:pt>
                <c:pt idx="192">
                  <c:v>3.2</c:v>
                </c:pt>
                <c:pt idx="193">
                  <c:v>3.2166666666666668</c:v>
                </c:pt>
                <c:pt idx="194">
                  <c:v>3.2333333333333352</c:v>
                </c:pt>
                <c:pt idx="195">
                  <c:v>3.25</c:v>
                </c:pt>
                <c:pt idx="196">
                  <c:v>3.2666666666666666</c:v>
                </c:pt>
                <c:pt idx="197">
                  <c:v>3.2833333333333359</c:v>
                </c:pt>
                <c:pt idx="198">
                  <c:v>3.3</c:v>
                </c:pt>
                <c:pt idx="199">
                  <c:v>3.3166666666666633</c:v>
                </c:pt>
                <c:pt idx="200">
                  <c:v>3.3333333333333335</c:v>
                </c:pt>
                <c:pt idx="201">
                  <c:v>3.3499999999999988</c:v>
                </c:pt>
                <c:pt idx="202">
                  <c:v>3.3666666666666667</c:v>
                </c:pt>
                <c:pt idx="203">
                  <c:v>3.3833333333333342</c:v>
                </c:pt>
                <c:pt idx="204">
                  <c:v>3.4</c:v>
                </c:pt>
                <c:pt idx="205">
                  <c:v>3.4166666666666639</c:v>
                </c:pt>
                <c:pt idx="206">
                  <c:v>3.4333333333333331</c:v>
                </c:pt>
                <c:pt idx="207">
                  <c:v>3.4499999999999997</c:v>
                </c:pt>
                <c:pt idx="208">
                  <c:v>3.4666666666666668</c:v>
                </c:pt>
                <c:pt idx="209">
                  <c:v>3.4833333333333352</c:v>
                </c:pt>
                <c:pt idx="210">
                  <c:v>3.5</c:v>
                </c:pt>
                <c:pt idx="211">
                  <c:v>3.5166666666666644</c:v>
                </c:pt>
                <c:pt idx="212">
                  <c:v>3.5333333333333332</c:v>
                </c:pt>
                <c:pt idx="213">
                  <c:v>3.55</c:v>
                </c:pt>
                <c:pt idx="214">
                  <c:v>3.5666666666666664</c:v>
                </c:pt>
                <c:pt idx="215">
                  <c:v>3.5833333333333357</c:v>
                </c:pt>
                <c:pt idx="216">
                  <c:v>3.6</c:v>
                </c:pt>
                <c:pt idx="217">
                  <c:v>3.6166666666666667</c:v>
                </c:pt>
                <c:pt idx="218">
                  <c:v>3.6333333333333342</c:v>
                </c:pt>
                <c:pt idx="219">
                  <c:v>3.65</c:v>
                </c:pt>
                <c:pt idx="220">
                  <c:v>3.6666666666666665</c:v>
                </c:pt>
                <c:pt idx="221">
                  <c:v>3.6833333333333353</c:v>
                </c:pt>
                <c:pt idx="222">
                  <c:v>3.6999999999999997</c:v>
                </c:pt>
                <c:pt idx="223">
                  <c:v>3.7166666666666668</c:v>
                </c:pt>
                <c:pt idx="224">
                  <c:v>3.7333333333333352</c:v>
                </c:pt>
                <c:pt idx="225">
                  <c:v>3.75</c:v>
                </c:pt>
                <c:pt idx="226">
                  <c:v>3.7666666666666666</c:v>
                </c:pt>
                <c:pt idx="227">
                  <c:v>3.7833333333333359</c:v>
                </c:pt>
                <c:pt idx="228">
                  <c:v>3.8</c:v>
                </c:pt>
                <c:pt idx="229">
                  <c:v>3.8166666666666633</c:v>
                </c:pt>
                <c:pt idx="230">
                  <c:v>3.8333333333333335</c:v>
                </c:pt>
                <c:pt idx="231">
                  <c:v>3.8499999999999988</c:v>
                </c:pt>
                <c:pt idx="232">
                  <c:v>3.8666666666666667</c:v>
                </c:pt>
                <c:pt idx="233">
                  <c:v>3.8833333333333342</c:v>
                </c:pt>
                <c:pt idx="234">
                  <c:v>3.9</c:v>
                </c:pt>
                <c:pt idx="235">
                  <c:v>3.9166666666666639</c:v>
                </c:pt>
                <c:pt idx="236">
                  <c:v>3.9333333333333331</c:v>
                </c:pt>
                <c:pt idx="237">
                  <c:v>3.9499999999999997</c:v>
                </c:pt>
                <c:pt idx="238">
                  <c:v>3.9666666666666668</c:v>
                </c:pt>
                <c:pt idx="239">
                  <c:v>3.9833333333333352</c:v>
                </c:pt>
                <c:pt idx="240">
                  <c:v>4</c:v>
                </c:pt>
                <c:pt idx="241">
                  <c:v>4.0166666666666684</c:v>
                </c:pt>
                <c:pt idx="242">
                  <c:v>4.0333333333333403</c:v>
                </c:pt>
                <c:pt idx="243">
                  <c:v>4.05</c:v>
                </c:pt>
                <c:pt idx="244">
                  <c:v>4.0666666666666664</c:v>
                </c:pt>
                <c:pt idx="245">
                  <c:v>4.0833333333333393</c:v>
                </c:pt>
                <c:pt idx="246">
                  <c:v>4.0999999999999996</c:v>
                </c:pt>
                <c:pt idx="247">
                  <c:v>4.1166666666666663</c:v>
                </c:pt>
                <c:pt idx="248">
                  <c:v>4.1333333333333382</c:v>
                </c:pt>
                <c:pt idx="249">
                  <c:v>4.1499999999999995</c:v>
                </c:pt>
                <c:pt idx="250">
                  <c:v>4.166666666666667</c:v>
                </c:pt>
                <c:pt idx="251">
                  <c:v>4.1833333333333389</c:v>
                </c:pt>
                <c:pt idx="252">
                  <c:v>4.2</c:v>
                </c:pt>
                <c:pt idx="253">
                  <c:v>4.2166666666666694</c:v>
                </c:pt>
                <c:pt idx="254">
                  <c:v>4.2333333333333414</c:v>
                </c:pt>
                <c:pt idx="255">
                  <c:v>4.25</c:v>
                </c:pt>
                <c:pt idx="256">
                  <c:v>4.2666666666666684</c:v>
                </c:pt>
                <c:pt idx="257">
                  <c:v>4.2833333333333403</c:v>
                </c:pt>
                <c:pt idx="258">
                  <c:v>4.3</c:v>
                </c:pt>
                <c:pt idx="259">
                  <c:v>4.3166666666666664</c:v>
                </c:pt>
                <c:pt idx="260">
                  <c:v>4.3333333333333393</c:v>
                </c:pt>
                <c:pt idx="261">
                  <c:v>4.3499999999999996</c:v>
                </c:pt>
                <c:pt idx="262">
                  <c:v>4.3666666666666663</c:v>
                </c:pt>
                <c:pt idx="263">
                  <c:v>4.3833333333333382</c:v>
                </c:pt>
                <c:pt idx="264">
                  <c:v>4.4000000000000004</c:v>
                </c:pt>
                <c:pt idx="265">
                  <c:v>4.4166666666666714</c:v>
                </c:pt>
                <c:pt idx="266">
                  <c:v>4.4333333333333425</c:v>
                </c:pt>
                <c:pt idx="267">
                  <c:v>4.45</c:v>
                </c:pt>
                <c:pt idx="268">
                  <c:v>4.4666666666666694</c:v>
                </c:pt>
                <c:pt idx="269">
                  <c:v>4.4833333333333414</c:v>
                </c:pt>
                <c:pt idx="270">
                  <c:v>4.5</c:v>
                </c:pt>
                <c:pt idx="271">
                  <c:v>4.5166666666666684</c:v>
                </c:pt>
                <c:pt idx="272">
                  <c:v>4.5333333333333403</c:v>
                </c:pt>
                <c:pt idx="273">
                  <c:v>4.55</c:v>
                </c:pt>
                <c:pt idx="274">
                  <c:v>4.5666666666666664</c:v>
                </c:pt>
                <c:pt idx="275">
                  <c:v>4.5833333333333393</c:v>
                </c:pt>
                <c:pt idx="276">
                  <c:v>4.5999999999999996</c:v>
                </c:pt>
                <c:pt idx="277">
                  <c:v>4.6166666666666663</c:v>
                </c:pt>
                <c:pt idx="278">
                  <c:v>4.6333333333333382</c:v>
                </c:pt>
                <c:pt idx="279">
                  <c:v>4.6499999999999995</c:v>
                </c:pt>
                <c:pt idx="280">
                  <c:v>4.666666666666667</c:v>
                </c:pt>
                <c:pt idx="281">
                  <c:v>4.6833333333333389</c:v>
                </c:pt>
                <c:pt idx="282">
                  <c:v>4.7</c:v>
                </c:pt>
                <c:pt idx="283">
                  <c:v>4.7166666666666694</c:v>
                </c:pt>
                <c:pt idx="284">
                  <c:v>4.7333333333333414</c:v>
                </c:pt>
                <c:pt idx="285">
                  <c:v>4.75</c:v>
                </c:pt>
                <c:pt idx="286">
                  <c:v>4.7666666666666684</c:v>
                </c:pt>
                <c:pt idx="287">
                  <c:v>4.7833333333333403</c:v>
                </c:pt>
                <c:pt idx="288">
                  <c:v>4.8</c:v>
                </c:pt>
                <c:pt idx="289">
                  <c:v>4.8166666666666664</c:v>
                </c:pt>
                <c:pt idx="290">
                  <c:v>4.8333333333333393</c:v>
                </c:pt>
                <c:pt idx="291">
                  <c:v>4.8499999999999996</c:v>
                </c:pt>
                <c:pt idx="292">
                  <c:v>4.8666666666666663</c:v>
                </c:pt>
                <c:pt idx="293">
                  <c:v>4.8833333333333382</c:v>
                </c:pt>
                <c:pt idx="294">
                  <c:v>4.9000000000000004</c:v>
                </c:pt>
                <c:pt idx="295">
                  <c:v>4.9166666666666714</c:v>
                </c:pt>
                <c:pt idx="296">
                  <c:v>4.9333333333333425</c:v>
                </c:pt>
                <c:pt idx="297">
                  <c:v>4.95</c:v>
                </c:pt>
                <c:pt idx="298">
                  <c:v>4.9666666666666694</c:v>
                </c:pt>
                <c:pt idx="299">
                  <c:v>4.9833333333333414</c:v>
                </c:pt>
                <c:pt idx="300">
                  <c:v>5</c:v>
                </c:pt>
                <c:pt idx="301">
                  <c:v>5.0166666666666684</c:v>
                </c:pt>
                <c:pt idx="302">
                  <c:v>5.0333333333333403</c:v>
                </c:pt>
                <c:pt idx="303">
                  <c:v>5.05</c:v>
                </c:pt>
                <c:pt idx="304">
                  <c:v>5.0666666666666664</c:v>
                </c:pt>
                <c:pt idx="305">
                  <c:v>5.0833333333333393</c:v>
                </c:pt>
                <c:pt idx="306">
                  <c:v>5.0999999999999996</c:v>
                </c:pt>
                <c:pt idx="307">
                  <c:v>5.1166666666666663</c:v>
                </c:pt>
                <c:pt idx="308">
                  <c:v>5.1333333333333382</c:v>
                </c:pt>
                <c:pt idx="309">
                  <c:v>5.1499999999999995</c:v>
                </c:pt>
                <c:pt idx="310">
                  <c:v>5.166666666666667</c:v>
                </c:pt>
                <c:pt idx="311">
                  <c:v>5.1833333333333389</c:v>
                </c:pt>
                <c:pt idx="312">
                  <c:v>5.2</c:v>
                </c:pt>
                <c:pt idx="313">
                  <c:v>5.2166666666666694</c:v>
                </c:pt>
                <c:pt idx="314">
                  <c:v>5.2333333333333414</c:v>
                </c:pt>
                <c:pt idx="315">
                  <c:v>5.25</c:v>
                </c:pt>
                <c:pt idx="316">
                  <c:v>5.2666666666666684</c:v>
                </c:pt>
                <c:pt idx="317">
                  <c:v>5.2833333333333403</c:v>
                </c:pt>
                <c:pt idx="318">
                  <c:v>5.3</c:v>
                </c:pt>
                <c:pt idx="319">
                  <c:v>5.3166666666666664</c:v>
                </c:pt>
                <c:pt idx="320">
                  <c:v>5.3333333333333393</c:v>
                </c:pt>
                <c:pt idx="321">
                  <c:v>5.35</c:v>
                </c:pt>
                <c:pt idx="322">
                  <c:v>5.3666666666666663</c:v>
                </c:pt>
                <c:pt idx="323">
                  <c:v>5.3833333333333382</c:v>
                </c:pt>
                <c:pt idx="324">
                  <c:v>5.4</c:v>
                </c:pt>
                <c:pt idx="325">
                  <c:v>5.4166666666666714</c:v>
                </c:pt>
                <c:pt idx="326">
                  <c:v>5.4333333333333425</c:v>
                </c:pt>
                <c:pt idx="327">
                  <c:v>5.45</c:v>
                </c:pt>
                <c:pt idx="328">
                  <c:v>5.4666666666666694</c:v>
                </c:pt>
                <c:pt idx="329">
                  <c:v>5.4833333333333414</c:v>
                </c:pt>
                <c:pt idx="330">
                  <c:v>5.5</c:v>
                </c:pt>
                <c:pt idx="331">
                  <c:v>5.5166666666666684</c:v>
                </c:pt>
                <c:pt idx="332">
                  <c:v>5.5333333333333403</c:v>
                </c:pt>
                <c:pt idx="333">
                  <c:v>5.55</c:v>
                </c:pt>
                <c:pt idx="334">
                  <c:v>5.5666666666666664</c:v>
                </c:pt>
                <c:pt idx="335">
                  <c:v>5.5833333333333393</c:v>
                </c:pt>
                <c:pt idx="336">
                  <c:v>5.6</c:v>
                </c:pt>
                <c:pt idx="337">
                  <c:v>5.6166666666666663</c:v>
                </c:pt>
                <c:pt idx="338">
                  <c:v>5.6333333333333382</c:v>
                </c:pt>
                <c:pt idx="339">
                  <c:v>5.6499999999999995</c:v>
                </c:pt>
                <c:pt idx="340">
                  <c:v>5.666666666666667</c:v>
                </c:pt>
                <c:pt idx="341">
                  <c:v>5.6833333333333389</c:v>
                </c:pt>
                <c:pt idx="342">
                  <c:v>5.7</c:v>
                </c:pt>
                <c:pt idx="343">
                  <c:v>5.7166666666666694</c:v>
                </c:pt>
                <c:pt idx="344">
                  <c:v>5.7333333333333414</c:v>
                </c:pt>
                <c:pt idx="345">
                  <c:v>5.75</c:v>
                </c:pt>
                <c:pt idx="346">
                  <c:v>5.7666666666666684</c:v>
                </c:pt>
                <c:pt idx="347">
                  <c:v>5.7833333333333403</c:v>
                </c:pt>
                <c:pt idx="348">
                  <c:v>5.8</c:v>
                </c:pt>
                <c:pt idx="349">
                  <c:v>5.8166666666666664</c:v>
                </c:pt>
                <c:pt idx="350">
                  <c:v>5.8333333333333393</c:v>
                </c:pt>
                <c:pt idx="351">
                  <c:v>5.85</c:v>
                </c:pt>
                <c:pt idx="352">
                  <c:v>5.8666666666666663</c:v>
                </c:pt>
                <c:pt idx="353">
                  <c:v>5.8833333333333382</c:v>
                </c:pt>
                <c:pt idx="354">
                  <c:v>5.9</c:v>
                </c:pt>
                <c:pt idx="355">
                  <c:v>5.9166666666666714</c:v>
                </c:pt>
                <c:pt idx="356">
                  <c:v>5.9333333333333425</c:v>
                </c:pt>
                <c:pt idx="357">
                  <c:v>5.95</c:v>
                </c:pt>
                <c:pt idx="358">
                  <c:v>5.9666666666666694</c:v>
                </c:pt>
                <c:pt idx="359">
                  <c:v>5.9833333333333414</c:v>
                </c:pt>
                <c:pt idx="360">
                  <c:v>6</c:v>
                </c:pt>
                <c:pt idx="361">
                  <c:v>6.0166666666666684</c:v>
                </c:pt>
                <c:pt idx="362">
                  <c:v>6.0333333333333403</c:v>
                </c:pt>
                <c:pt idx="363">
                  <c:v>6.05</c:v>
                </c:pt>
                <c:pt idx="364">
                  <c:v>6.0666666666666664</c:v>
                </c:pt>
                <c:pt idx="365">
                  <c:v>6.0833333333333393</c:v>
                </c:pt>
                <c:pt idx="366">
                  <c:v>6.1</c:v>
                </c:pt>
                <c:pt idx="367">
                  <c:v>6.1166666666666663</c:v>
                </c:pt>
                <c:pt idx="368">
                  <c:v>6.1333333333333382</c:v>
                </c:pt>
                <c:pt idx="369">
                  <c:v>6.1499999999999995</c:v>
                </c:pt>
                <c:pt idx="370">
                  <c:v>6.166666666666667</c:v>
                </c:pt>
                <c:pt idx="371">
                  <c:v>6.1833333333333389</c:v>
                </c:pt>
                <c:pt idx="372">
                  <c:v>6.2</c:v>
                </c:pt>
                <c:pt idx="373">
                  <c:v>6.2166666666666694</c:v>
                </c:pt>
                <c:pt idx="374">
                  <c:v>6.2333333333333414</c:v>
                </c:pt>
                <c:pt idx="375">
                  <c:v>6.25</c:v>
                </c:pt>
                <c:pt idx="376">
                  <c:v>6.2666666666666684</c:v>
                </c:pt>
                <c:pt idx="377">
                  <c:v>6.2833333333333403</c:v>
                </c:pt>
                <c:pt idx="378">
                  <c:v>6.3</c:v>
                </c:pt>
                <c:pt idx="379">
                  <c:v>6.3166666666666664</c:v>
                </c:pt>
                <c:pt idx="380">
                  <c:v>6.3333333333333393</c:v>
                </c:pt>
                <c:pt idx="381">
                  <c:v>6.35</c:v>
                </c:pt>
                <c:pt idx="382">
                  <c:v>6.3666666666666663</c:v>
                </c:pt>
                <c:pt idx="383">
                  <c:v>6.3833333333333382</c:v>
                </c:pt>
                <c:pt idx="384">
                  <c:v>6.4</c:v>
                </c:pt>
                <c:pt idx="385">
                  <c:v>6.4166666666666714</c:v>
                </c:pt>
                <c:pt idx="386">
                  <c:v>6.4333333333333425</c:v>
                </c:pt>
                <c:pt idx="387">
                  <c:v>6.45</c:v>
                </c:pt>
                <c:pt idx="388">
                  <c:v>6.4666666666666694</c:v>
                </c:pt>
                <c:pt idx="389">
                  <c:v>6.4833333333333414</c:v>
                </c:pt>
                <c:pt idx="390">
                  <c:v>6.5</c:v>
                </c:pt>
                <c:pt idx="391">
                  <c:v>6.5166666666666684</c:v>
                </c:pt>
                <c:pt idx="392">
                  <c:v>6.5333333333333403</c:v>
                </c:pt>
                <c:pt idx="393">
                  <c:v>6.55</c:v>
                </c:pt>
                <c:pt idx="394">
                  <c:v>6.5666666666666664</c:v>
                </c:pt>
                <c:pt idx="395">
                  <c:v>6.5833333333333393</c:v>
                </c:pt>
                <c:pt idx="396">
                  <c:v>6.6</c:v>
                </c:pt>
                <c:pt idx="397">
                  <c:v>6.6166666666666663</c:v>
                </c:pt>
                <c:pt idx="398">
                  <c:v>6.6333333333333382</c:v>
                </c:pt>
                <c:pt idx="399">
                  <c:v>6.6499999999999995</c:v>
                </c:pt>
                <c:pt idx="400">
                  <c:v>6.666666666666667</c:v>
                </c:pt>
                <c:pt idx="401">
                  <c:v>6.6833333333333389</c:v>
                </c:pt>
                <c:pt idx="402">
                  <c:v>6.7</c:v>
                </c:pt>
                <c:pt idx="403">
                  <c:v>6.7166666666666694</c:v>
                </c:pt>
                <c:pt idx="404">
                  <c:v>6.7333333333333414</c:v>
                </c:pt>
                <c:pt idx="405">
                  <c:v>6.75</c:v>
                </c:pt>
                <c:pt idx="406">
                  <c:v>6.7666666666666684</c:v>
                </c:pt>
                <c:pt idx="407">
                  <c:v>6.7833333333333403</c:v>
                </c:pt>
                <c:pt idx="408">
                  <c:v>6.8</c:v>
                </c:pt>
                <c:pt idx="409">
                  <c:v>6.8166666666666664</c:v>
                </c:pt>
                <c:pt idx="410">
                  <c:v>6.8333333333333393</c:v>
                </c:pt>
                <c:pt idx="411">
                  <c:v>6.85</c:v>
                </c:pt>
                <c:pt idx="412">
                  <c:v>6.8666666666666663</c:v>
                </c:pt>
                <c:pt idx="413">
                  <c:v>6.8833333333333382</c:v>
                </c:pt>
                <c:pt idx="414">
                  <c:v>6.8999999999999995</c:v>
                </c:pt>
                <c:pt idx="415">
                  <c:v>6.9166666666666714</c:v>
                </c:pt>
                <c:pt idx="416">
                  <c:v>6.9333333333333425</c:v>
                </c:pt>
                <c:pt idx="417">
                  <c:v>6.95</c:v>
                </c:pt>
                <c:pt idx="418">
                  <c:v>6.9666666666666694</c:v>
                </c:pt>
                <c:pt idx="419">
                  <c:v>6.9833333333333414</c:v>
                </c:pt>
                <c:pt idx="420">
                  <c:v>7</c:v>
                </c:pt>
                <c:pt idx="421">
                  <c:v>7.0166666666666684</c:v>
                </c:pt>
                <c:pt idx="422">
                  <c:v>7.0333333333333403</c:v>
                </c:pt>
                <c:pt idx="423">
                  <c:v>7.05</c:v>
                </c:pt>
                <c:pt idx="424">
                  <c:v>7.0666666666666664</c:v>
                </c:pt>
                <c:pt idx="425">
                  <c:v>7.0833333333333393</c:v>
                </c:pt>
                <c:pt idx="426">
                  <c:v>7.1</c:v>
                </c:pt>
                <c:pt idx="427">
                  <c:v>7.1166666666666663</c:v>
                </c:pt>
                <c:pt idx="428">
                  <c:v>7.1333333333333382</c:v>
                </c:pt>
                <c:pt idx="429">
                  <c:v>7.1499999999999995</c:v>
                </c:pt>
                <c:pt idx="430">
                  <c:v>7.166666666666667</c:v>
                </c:pt>
                <c:pt idx="431">
                  <c:v>7.1833333333333389</c:v>
                </c:pt>
                <c:pt idx="432">
                  <c:v>7.2</c:v>
                </c:pt>
                <c:pt idx="433">
                  <c:v>7.2166666666666694</c:v>
                </c:pt>
                <c:pt idx="434">
                  <c:v>7.2333333333333414</c:v>
                </c:pt>
                <c:pt idx="435">
                  <c:v>7.25</c:v>
                </c:pt>
                <c:pt idx="436">
                  <c:v>7.2666666666666684</c:v>
                </c:pt>
                <c:pt idx="437">
                  <c:v>7.2833333333333403</c:v>
                </c:pt>
                <c:pt idx="438">
                  <c:v>7.3</c:v>
                </c:pt>
                <c:pt idx="439">
                  <c:v>7.3166666666666664</c:v>
                </c:pt>
                <c:pt idx="440">
                  <c:v>7.3333333333333393</c:v>
                </c:pt>
                <c:pt idx="441">
                  <c:v>7.35</c:v>
                </c:pt>
                <c:pt idx="442">
                  <c:v>7.3666666666666663</c:v>
                </c:pt>
                <c:pt idx="443">
                  <c:v>7.3833333333333382</c:v>
                </c:pt>
                <c:pt idx="444">
                  <c:v>7.3999999999999995</c:v>
                </c:pt>
                <c:pt idx="445">
                  <c:v>7.4166666666666714</c:v>
                </c:pt>
                <c:pt idx="446">
                  <c:v>7.4333333333333425</c:v>
                </c:pt>
                <c:pt idx="447">
                  <c:v>7.45</c:v>
                </c:pt>
                <c:pt idx="448">
                  <c:v>7.4666666666666694</c:v>
                </c:pt>
                <c:pt idx="449">
                  <c:v>7.4833333333333414</c:v>
                </c:pt>
                <c:pt idx="450">
                  <c:v>7.5</c:v>
                </c:pt>
                <c:pt idx="451">
                  <c:v>7.5166666666666684</c:v>
                </c:pt>
                <c:pt idx="452">
                  <c:v>7.5333333333333403</c:v>
                </c:pt>
                <c:pt idx="453">
                  <c:v>7.55</c:v>
                </c:pt>
                <c:pt idx="454">
                  <c:v>7.5666666666666664</c:v>
                </c:pt>
                <c:pt idx="455">
                  <c:v>7.5833333333333393</c:v>
                </c:pt>
                <c:pt idx="456">
                  <c:v>7.6</c:v>
                </c:pt>
                <c:pt idx="457">
                  <c:v>7.6166666666666663</c:v>
                </c:pt>
                <c:pt idx="458">
                  <c:v>7.6333333333333382</c:v>
                </c:pt>
                <c:pt idx="459">
                  <c:v>7.6499999999999995</c:v>
                </c:pt>
                <c:pt idx="460">
                  <c:v>7.666666666666667</c:v>
                </c:pt>
                <c:pt idx="461">
                  <c:v>7.6833333333333389</c:v>
                </c:pt>
                <c:pt idx="462">
                  <c:v>7.7</c:v>
                </c:pt>
                <c:pt idx="463">
                  <c:v>7.7166666666666694</c:v>
                </c:pt>
                <c:pt idx="464">
                  <c:v>7.7333333333333414</c:v>
                </c:pt>
                <c:pt idx="465">
                  <c:v>7.75</c:v>
                </c:pt>
                <c:pt idx="466">
                  <c:v>7.7666666666666684</c:v>
                </c:pt>
                <c:pt idx="467">
                  <c:v>7.7833333333333403</c:v>
                </c:pt>
                <c:pt idx="468">
                  <c:v>7.8</c:v>
                </c:pt>
                <c:pt idx="469">
                  <c:v>7.8166666666666664</c:v>
                </c:pt>
                <c:pt idx="470">
                  <c:v>7.8333333333333393</c:v>
                </c:pt>
                <c:pt idx="471">
                  <c:v>7.85</c:v>
                </c:pt>
                <c:pt idx="472">
                  <c:v>7.8666666666666663</c:v>
                </c:pt>
                <c:pt idx="473">
                  <c:v>7.8833333333333382</c:v>
                </c:pt>
                <c:pt idx="474">
                  <c:v>7.8999999999999995</c:v>
                </c:pt>
                <c:pt idx="475">
                  <c:v>7.9166666666666714</c:v>
                </c:pt>
                <c:pt idx="476">
                  <c:v>7.9333333333333425</c:v>
                </c:pt>
                <c:pt idx="477">
                  <c:v>7.95</c:v>
                </c:pt>
                <c:pt idx="478">
                  <c:v>7.9666666666666694</c:v>
                </c:pt>
                <c:pt idx="479">
                  <c:v>7.9833333333333414</c:v>
                </c:pt>
                <c:pt idx="480">
                  <c:v>8</c:v>
                </c:pt>
                <c:pt idx="481">
                  <c:v>8.0166666666666728</c:v>
                </c:pt>
                <c:pt idx="482">
                  <c:v>8.0333333333333332</c:v>
                </c:pt>
                <c:pt idx="483">
                  <c:v>8.0500000000000007</c:v>
                </c:pt>
                <c:pt idx="484">
                  <c:v>8.0666666666666771</c:v>
                </c:pt>
                <c:pt idx="485">
                  <c:v>8.0833333333333357</c:v>
                </c:pt>
                <c:pt idx="486">
                  <c:v>8.1</c:v>
                </c:pt>
                <c:pt idx="487">
                  <c:v>8.1166666666666725</c:v>
                </c:pt>
                <c:pt idx="488">
                  <c:v>8.1333333333333329</c:v>
                </c:pt>
                <c:pt idx="489">
                  <c:v>8.15</c:v>
                </c:pt>
                <c:pt idx="490">
                  <c:v>8.1666666666666767</c:v>
                </c:pt>
                <c:pt idx="491">
                  <c:v>8.1833333333333336</c:v>
                </c:pt>
                <c:pt idx="492">
                  <c:v>8.2000000000000011</c:v>
                </c:pt>
                <c:pt idx="493">
                  <c:v>8.2166666666666668</c:v>
                </c:pt>
                <c:pt idx="494">
                  <c:v>8.2333333333333236</c:v>
                </c:pt>
                <c:pt idx="495">
                  <c:v>8.25</c:v>
                </c:pt>
                <c:pt idx="496">
                  <c:v>8.2666666666666728</c:v>
                </c:pt>
                <c:pt idx="497">
                  <c:v>8.2833333333333332</c:v>
                </c:pt>
                <c:pt idx="498">
                  <c:v>8.3000000000000007</c:v>
                </c:pt>
                <c:pt idx="499">
                  <c:v>8.3166666666666771</c:v>
                </c:pt>
                <c:pt idx="500">
                  <c:v>8.3333333333333357</c:v>
                </c:pt>
                <c:pt idx="501">
                  <c:v>8.3500000000000068</c:v>
                </c:pt>
                <c:pt idx="502">
                  <c:v>8.3666666666666778</c:v>
                </c:pt>
                <c:pt idx="503">
                  <c:v>8.3833333333333346</c:v>
                </c:pt>
                <c:pt idx="504">
                  <c:v>8.4</c:v>
                </c:pt>
                <c:pt idx="505">
                  <c:v>8.4166666666666767</c:v>
                </c:pt>
                <c:pt idx="506">
                  <c:v>8.4333333333333336</c:v>
                </c:pt>
                <c:pt idx="507">
                  <c:v>8.4500000000000028</c:v>
                </c:pt>
                <c:pt idx="508">
                  <c:v>8.4666666666666792</c:v>
                </c:pt>
                <c:pt idx="509">
                  <c:v>8.4833333333333325</c:v>
                </c:pt>
                <c:pt idx="510">
                  <c:v>8.5</c:v>
                </c:pt>
                <c:pt idx="511">
                  <c:v>8.5166666666666728</c:v>
                </c:pt>
                <c:pt idx="512">
                  <c:v>8.5333333333333332</c:v>
                </c:pt>
                <c:pt idx="513">
                  <c:v>8.5500000000000007</c:v>
                </c:pt>
                <c:pt idx="514">
                  <c:v>8.5666666666666771</c:v>
                </c:pt>
                <c:pt idx="515">
                  <c:v>8.5833333333333357</c:v>
                </c:pt>
                <c:pt idx="516">
                  <c:v>8.6</c:v>
                </c:pt>
                <c:pt idx="517">
                  <c:v>8.6166666666666725</c:v>
                </c:pt>
                <c:pt idx="518">
                  <c:v>8.6333333333333329</c:v>
                </c:pt>
                <c:pt idx="519">
                  <c:v>8.65</c:v>
                </c:pt>
                <c:pt idx="520">
                  <c:v>8.6666666666666767</c:v>
                </c:pt>
                <c:pt idx="521">
                  <c:v>8.6833333333333336</c:v>
                </c:pt>
                <c:pt idx="522">
                  <c:v>8.7000000000000011</c:v>
                </c:pt>
                <c:pt idx="523">
                  <c:v>8.7166666666666668</c:v>
                </c:pt>
                <c:pt idx="524">
                  <c:v>8.7333333333333236</c:v>
                </c:pt>
                <c:pt idx="525">
                  <c:v>8.75</c:v>
                </c:pt>
                <c:pt idx="526">
                  <c:v>8.7666666666666728</c:v>
                </c:pt>
                <c:pt idx="527">
                  <c:v>8.7833333333333332</c:v>
                </c:pt>
                <c:pt idx="528">
                  <c:v>8.8000000000000007</c:v>
                </c:pt>
                <c:pt idx="529">
                  <c:v>8.8166666666666771</c:v>
                </c:pt>
                <c:pt idx="530">
                  <c:v>8.8333333333333357</c:v>
                </c:pt>
                <c:pt idx="531">
                  <c:v>8.8500000000000068</c:v>
                </c:pt>
                <c:pt idx="532">
                  <c:v>8.8666666666666778</c:v>
                </c:pt>
                <c:pt idx="533">
                  <c:v>8.8833333333333346</c:v>
                </c:pt>
                <c:pt idx="534">
                  <c:v>8.9</c:v>
                </c:pt>
                <c:pt idx="535">
                  <c:v>8.9166666666666767</c:v>
                </c:pt>
                <c:pt idx="536">
                  <c:v>8.9333333333333336</c:v>
                </c:pt>
                <c:pt idx="537">
                  <c:v>8.9500000000000028</c:v>
                </c:pt>
                <c:pt idx="538">
                  <c:v>8.9666666666666792</c:v>
                </c:pt>
                <c:pt idx="539">
                  <c:v>8.9833333333333325</c:v>
                </c:pt>
                <c:pt idx="540">
                  <c:v>9</c:v>
                </c:pt>
                <c:pt idx="541">
                  <c:v>9.0166666666666728</c:v>
                </c:pt>
                <c:pt idx="542">
                  <c:v>9.0333333333333332</c:v>
                </c:pt>
                <c:pt idx="543">
                  <c:v>9.0500000000000007</c:v>
                </c:pt>
                <c:pt idx="544">
                  <c:v>9.0666666666666771</c:v>
                </c:pt>
                <c:pt idx="545">
                  <c:v>9.0833333333333357</c:v>
                </c:pt>
                <c:pt idx="546">
                  <c:v>9.1</c:v>
                </c:pt>
                <c:pt idx="547">
                  <c:v>9.1166666666666725</c:v>
                </c:pt>
                <c:pt idx="548">
                  <c:v>9.1333333333333329</c:v>
                </c:pt>
                <c:pt idx="549">
                  <c:v>9.15</c:v>
                </c:pt>
                <c:pt idx="550">
                  <c:v>9.1666666666666767</c:v>
                </c:pt>
                <c:pt idx="551">
                  <c:v>9.1833333333333336</c:v>
                </c:pt>
                <c:pt idx="552">
                  <c:v>9.2000000000000011</c:v>
                </c:pt>
                <c:pt idx="553">
                  <c:v>9.2166666666666668</c:v>
                </c:pt>
                <c:pt idx="554">
                  <c:v>9.2333333333333236</c:v>
                </c:pt>
                <c:pt idx="555">
                  <c:v>9.25</c:v>
                </c:pt>
                <c:pt idx="556">
                  <c:v>9.2666666666666728</c:v>
                </c:pt>
                <c:pt idx="557">
                  <c:v>9.2833333333333332</c:v>
                </c:pt>
                <c:pt idx="558">
                  <c:v>9.3000000000000007</c:v>
                </c:pt>
                <c:pt idx="559">
                  <c:v>9.3166666666666771</c:v>
                </c:pt>
                <c:pt idx="560">
                  <c:v>9.3333333333333357</c:v>
                </c:pt>
                <c:pt idx="561">
                  <c:v>9.3500000000000068</c:v>
                </c:pt>
                <c:pt idx="562">
                  <c:v>9.3666666666666778</c:v>
                </c:pt>
                <c:pt idx="563">
                  <c:v>9.3833333333333346</c:v>
                </c:pt>
                <c:pt idx="564">
                  <c:v>9.4</c:v>
                </c:pt>
                <c:pt idx="565">
                  <c:v>9.4166666666666767</c:v>
                </c:pt>
                <c:pt idx="566">
                  <c:v>9.4333333333333336</c:v>
                </c:pt>
                <c:pt idx="567">
                  <c:v>9.4500000000000028</c:v>
                </c:pt>
                <c:pt idx="568">
                  <c:v>9.4666666666666792</c:v>
                </c:pt>
                <c:pt idx="569">
                  <c:v>9.4833333333333325</c:v>
                </c:pt>
                <c:pt idx="570">
                  <c:v>9.5</c:v>
                </c:pt>
                <c:pt idx="571">
                  <c:v>9.5166666666666728</c:v>
                </c:pt>
                <c:pt idx="572">
                  <c:v>9.5333333333333332</c:v>
                </c:pt>
                <c:pt idx="573">
                  <c:v>9.5500000000000007</c:v>
                </c:pt>
                <c:pt idx="574">
                  <c:v>9.5666666666666771</c:v>
                </c:pt>
                <c:pt idx="575">
                  <c:v>9.5833333333333357</c:v>
                </c:pt>
                <c:pt idx="576">
                  <c:v>9.6</c:v>
                </c:pt>
                <c:pt idx="577">
                  <c:v>9.6166666666666725</c:v>
                </c:pt>
                <c:pt idx="578">
                  <c:v>9.6333333333333329</c:v>
                </c:pt>
                <c:pt idx="579">
                  <c:v>9.65</c:v>
                </c:pt>
                <c:pt idx="580">
                  <c:v>9.6666666666666767</c:v>
                </c:pt>
                <c:pt idx="581">
                  <c:v>9.6833333333333336</c:v>
                </c:pt>
                <c:pt idx="582">
                  <c:v>9.7000000000000011</c:v>
                </c:pt>
                <c:pt idx="583">
                  <c:v>9.7166666666666668</c:v>
                </c:pt>
                <c:pt idx="584">
                  <c:v>9.7333333333333236</c:v>
                </c:pt>
                <c:pt idx="585">
                  <c:v>9.75</c:v>
                </c:pt>
                <c:pt idx="586">
                  <c:v>9.7666666666666728</c:v>
                </c:pt>
                <c:pt idx="587">
                  <c:v>9.7833333333333332</c:v>
                </c:pt>
                <c:pt idx="588">
                  <c:v>9.8000000000000007</c:v>
                </c:pt>
                <c:pt idx="589">
                  <c:v>9.8166666666666771</c:v>
                </c:pt>
                <c:pt idx="590">
                  <c:v>9.8333333333333357</c:v>
                </c:pt>
                <c:pt idx="591">
                  <c:v>9.8500000000000068</c:v>
                </c:pt>
                <c:pt idx="592">
                  <c:v>9.8666666666666778</c:v>
                </c:pt>
                <c:pt idx="593">
                  <c:v>9.8833333333333346</c:v>
                </c:pt>
                <c:pt idx="594">
                  <c:v>9.9</c:v>
                </c:pt>
                <c:pt idx="595">
                  <c:v>9.9166666666666767</c:v>
                </c:pt>
                <c:pt idx="596">
                  <c:v>9.9333333333333336</c:v>
                </c:pt>
                <c:pt idx="597">
                  <c:v>9.9500000000000028</c:v>
                </c:pt>
                <c:pt idx="598">
                  <c:v>9.9666666666666792</c:v>
                </c:pt>
                <c:pt idx="599">
                  <c:v>9.9833333333333325</c:v>
                </c:pt>
                <c:pt idx="600">
                  <c:v>10</c:v>
                </c:pt>
                <c:pt idx="601">
                  <c:v>10.016666666666675</c:v>
                </c:pt>
                <c:pt idx="602">
                  <c:v>10.033333333333333</c:v>
                </c:pt>
                <c:pt idx="603">
                  <c:v>10.050000000000002</c:v>
                </c:pt>
                <c:pt idx="604">
                  <c:v>10.066666666666677</c:v>
                </c:pt>
                <c:pt idx="605">
                  <c:v>10.083333333333334</c:v>
                </c:pt>
                <c:pt idx="606">
                  <c:v>10.1</c:v>
                </c:pt>
                <c:pt idx="607">
                  <c:v>10.116666666666672</c:v>
                </c:pt>
                <c:pt idx="608">
                  <c:v>10.133333333333333</c:v>
                </c:pt>
                <c:pt idx="609">
                  <c:v>10.15</c:v>
                </c:pt>
                <c:pt idx="610">
                  <c:v>10.166666666666677</c:v>
                </c:pt>
                <c:pt idx="611">
                  <c:v>10.183333333333334</c:v>
                </c:pt>
                <c:pt idx="612">
                  <c:v>10.200000000000001</c:v>
                </c:pt>
                <c:pt idx="613">
                  <c:v>10.21666666666667</c:v>
                </c:pt>
                <c:pt idx="614">
                  <c:v>10.233333333333333</c:v>
                </c:pt>
                <c:pt idx="615">
                  <c:v>10.25</c:v>
                </c:pt>
                <c:pt idx="616">
                  <c:v>10.266666666666675</c:v>
                </c:pt>
                <c:pt idx="617">
                  <c:v>10.283333333333333</c:v>
                </c:pt>
                <c:pt idx="618">
                  <c:v>10.3</c:v>
                </c:pt>
                <c:pt idx="619">
                  <c:v>10.316666666666677</c:v>
                </c:pt>
                <c:pt idx="620">
                  <c:v>10.333333333333334</c:v>
                </c:pt>
                <c:pt idx="621">
                  <c:v>10.350000000000009</c:v>
                </c:pt>
                <c:pt idx="622">
                  <c:v>10.366666666666681</c:v>
                </c:pt>
                <c:pt idx="623">
                  <c:v>10.383333333333336</c:v>
                </c:pt>
                <c:pt idx="624">
                  <c:v>10.4</c:v>
                </c:pt>
                <c:pt idx="625">
                  <c:v>10.416666666666677</c:v>
                </c:pt>
                <c:pt idx="626">
                  <c:v>10.433333333333334</c:v>
                </c:pt>
                <c:pt idx="627">
                  <c:v>10.450000000000006</c:v>
                </c:pt>
                <c:pt idx="628">
                  <c:v>10.466666666666677</c:v>
                </c:pt>
                <c:pt idx="629">
                  <c:v>10.483333333333334</c:v>
                </c:pt>
                <c:pt idx="630">
                  <c:v>10.5</c:v>
                </c:pt>
                <c:pt idx="631">
                  <c:v>10.516666666666675</c:v>
                </c:pt>
                <c:pt idx="632">
                  <c:v>10.533333333333333</c:v>
                </c:pt>
                <c:pt idx="633">
                  <c:v>10.55</c:v>
                </c:pt>
                <c:pt idx="634">
                  <c:v>10.566666666666677</c:v>
                </c:pt>
                <c:pt idx="635">
                  <c:v>10.583333333333334</c:v>
                </c:pt>
                <c:pt idx="636">
                  <c:v>10.6</c:v>
                </c:pt>
                <c:pt idx="637">
                  <c:v>10.616666666666672</c:v>
                </c:pt>
                <c:pt idx="638">
                  <c:v>10.633333333333333</c:v>
                </c:pt>
                <c:pt idx="639">
                  <c:v>10.65</c:v>
                </c:pt>
                <c:pt idx="640">
                  <c:v>10.666666666666677</c:v>
                </c:pt>
                <c:pt idx="641">
                  <c:v>10.683333333333334</c:v>
                </c:pt>
                <c:pt idx="642">
                  <c:v>10.7</c:v>
                </c:pt>
                <c:pt idx="643">
                  <c:v>10.71666666666667</c:v>
                </c:pt>
                <c:pt idx="644">
                  <c:v>10.733333333333333</c:v>
                </c:pt>
                <c:pt idx="645">
                  <c:v>10.75</c:v>
                </c:pt>
                <c:pt idx="646">
                  <c:v>10.766666666666675</c:v>
                </c:pt>
                <c:pt idx="647">
                  <c:v>10.783333333333333</c:v>
                </c:pt>
                <c:pt idx="648">
                  <c:v>10.8</c:v>
                </c:pt>
                <c:pt idx="649">
                  <c:v>10.816666666666677</c:v>
                </c:pt>
                <c:pt idx="650">
                  <c:v>10.833333333333334</c:v>
                </c:pt>
                <c:pt idx="651">
                  <c:v>10.850000000000009</c:v>
                </c:pt>
                <c:pt idx="652">
                  <c:v>10.866666666666681</c:v>
                </c:pt>
                <c:pt idx="653">
                  <c:v>10.883333333333336</c:v>
                </c:pt>
                <c:pt idx="654">
                  <c:v>10.9</c:v>
                </c:pt>
                <c:pt idx="655">
                  <c:v>10.916666666666677</c:v>
                </c:pt>
                <c:pt idx="656">
                  <c:v>10.933333333333334</c:v>
                </c:pt>
                <c:pt idx="657">
                  <c:v>10.950000000000006</c:v>
                </c:pt>
                <c:pt idx="658">
                  <c:v>10.966666666666677</c:v>
                </c:pt>
                <c:pt idx="659">
                  <c:v>10.983333333333334</c:v>
                </c:pt>
                <c:pt idx="660">
                  <c:v>11</c:v>
                </c:pt>
                <c:pt idx="661">
                  <c:v>11.016666666666675</c:v>
                </c:pt>
                <c:pt idx="662">
                  <c:v>11.033333333333333</c:v>
                </c:pt>
                <c:pt idx="663">
                  <c:v>11.05</c:v>
                </c:pt>
                <c:pt idx="664">
                  <c:v>11.066666666666677</c:v>
                </c:pt>
                <c:pt idx="665">
                  <c:v>11.083333333333334</c:v>
                </c:pt>
                <c:pt idx="666">
                  <c:v>11.1</c:v>
                </c:pt>
                <c:pt idx="667">
                  <c:v>11.116666666666672</c:v>
                </c:pt>
                <c:pt idx="668">
                  <c:v>11.133333333333333</c:v>
                </c:pt>
                <c:pt idx="669">
                  <c:v>11.15</c:v>
                </c:pt>
                <c:pt idx="670">
                  <c:v>11.166666666666677</c:v>
                </c:pt>
                <c:pt idx="671">
                  <c:v>11.183333333333334</c:v>
                </c:pt>
                <c:pt idx="672">
                  <c:v>11.2</c:v>
                </c:pt>
                <c:pt idx="673">
                  <c:v>11.21666666666667</c:v>
                </c:pt>
                <c:pt idx="674">
                  <c:v>11.233333333333333</c:v>
                </c:pt>
                <c:pt idx="675">
                  <c:v>11.25</c:v>
                </c:pt>
                <c:pt idx="676">
                  <c:v>11.266666666666675</c:v>
                </c:pt>
                <c:pt idx="677">
                  <c:v>11.283333333333333</c:v>
                </c:pt>
                <c:pt idx="678">
                  <c:v>11.3</c:v>
                </c:pt>
                <c:pt idx="679">
                  <c:v>11.316666666666677</c:v>
                </c:pt>
                <c:pt idx="680">
                  <c:v>11.333333333333334</c:v>
                </c:pt>
                <c:pt idx="681">
                  <c:v>11.350000000000009</c:v>
                </c:pt>
                <c:pt idx="682">
                  <c:v>11.366666666666681</c:v>
                </c:pt>
                <c:pt idx="683">
                  <c:v>11.383333333333336</c:v>
                </c:pt>
                <c:pt idx="684">
                  <c:v>11.4</c:v>
                </c:pt>
                <c:pt idx="685">
                  <c:v>11.416666666666677</c:v>
                </c:pt>
                <c:pt idx="686">
                  <c:v>11.433333333333334</c:v>
                </c:pt>
                <c:pt idx="687">
                  <c:v>11.450000000000006</c:v>
                </c:pt>
                <c:pt idx="688">
                  <c:v>11.466666666666677</c:v>
                </c:pt>
                <c:pt idx="689">
                  <c:v>11.483333333333334</c:v>
                </c:pt>
                <c:pt idx="690">
                  <c:v>11.5</c:v>
                </c:pt>
                <c:pt idx="691">
                  <c:v>11.516666666666675</c:v>
                </c:pt>
                <c:pt idx="692">
                  <c:v>11.533333333333333</c:v>
                </c:pt>
                <c:pt idx="693">
                  <c:v>11.55</c:v>
                </c:pt>
                <c:pt idx="694">
                  <c:v>11.566666666666677</c:v>
                </c:pt>
                <c:pt idx="695">
                  <c:v>11.583333333333334</c:v>
                </c:pt>
                <c:pt idx="696">
                  <c:v>11.6</c:v>
                </c:pt>
                <c:pt idx="697">
                  <c:v>11.616666666666672</c:v>
                </c:pt>
                <c:pt idx="698">
                  <c:v>11.633333333333333</c:v>
                </c:pt>
                <c:pt idx="699">
                  <c:v>11.65</c:v>
                </c:pt>
                <c:pt idx="700">
                  <c:v>11.666666666666677</c:v>
                </c:pt>
                <c:pt idx="701">
                  <c:v>11.683333333333334</c:v>
                </c:pt>
                <c:pt idx="702">
                  <c:v>11.7</c:v>
                </c:pt>
                <c:pt idx="703">
                  <c:v>11.71666666666667</c:v>
                </c:pt>
                <c:pt idx="704">
                  <c:v>11.733333333333333</c:v>
                </c:pt>
                <c:pt idx="705">
                  <c:v>11.75</c:v>
                </c:pt>
                <c:pt idx="706">
                  <c:v>11.766666666666675</c:v>
                </c:pt>
                <c:pt idx="707">
                  <c:v>11.783333333333333</c:v>
                </c:pt>
                <c:pt idx="708">
                  <c:v>11.8</c:v>
                </c:pt>
                <c:pt idx="709">
                  <c:v>11.816666666666677</c:v>
                </c:pt>
                <c:pt idx="710">
                  <c:v>11.833333333333334</c:v>
                </c:pt>
                <c:pt idx="711">
                  <c:v>11.850000000000009</c:v>
                </c:pt>
                <c:pt idx="712">
                  <c:v>11.866666666666681</c:v>
                </c:pt>
                <c:pt idx="713">
                  <c:v>11.883333333333336</c:v>
                </c:pt>
                <c:pt idx="714">
                  <c:v>11.9</c:v>
                </c:pt>
                <c:pt idx="715">
                  <c:v>11.916666666666677</c:v>
                </c:pt>
                <c:pt idx="716">
                  <c:v>11.933333333333334</c:v>
                </c:pt>
                <c:pt idx="717">
                  <c:v>11.950000000000006</c:v>
                </c:pt>
                <c:pt idx="718">
                  <c:v>11.966666666666677</c:v>
                </c:pt>
                <c:pt idx="719">
                  <c:v>11.983333333333334</c:v>
                </c:pt>
              </c:numCache>
            </c:numRef>
          </c:xVal>
          <c:yVal>
            <c:numRef>
              <c:f>Sheet1!$H$2:$H$721</c:f>
              <c:numCache>
                <c:formatCode>0.0</c:formatCode>
                <c:ptCount val="7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8.6454542357399092E-2</c:v>
                </c:pt>
                <c:pt idx="50">
                  <c:v>0.13397459621556138</c:v>
                </c:pt>
                <c:pt idx="51">
                  <c:v>0.19098300562505238</c:v>
                </c:pt>
                <c:pt idx="52">
                  <c:v>0.25685517452260542</c:v>
                </c:pt>
                <c:pt idx="53">
                  <c:v>0.33086939364114237</c:v>
                </c:pt>
                <c:pt idx="54">
                  <c:v>0.41221474770752681</c:v>
                </c:pt>
                <c:pt idx="55">
                  <c:v>0.5</c:v>
                </c:pt>
                <c:pt idx="56">
                  <c:v>0.59326335692419951</c:v>
                </c:pt>
                <c:pt idx="57">
                  <c:v>0.69098300562505233</c:v>
                </c:pt>
                <c:pt idx="58">
                  <c:v>0.79208830918223927</c:v>
                </c:pt>
                <c:pt idx="59">
                  <c:v>0.89547153673234658</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8.6454542357399092E-2</c:v>
                </c:pt>
                <c:pt idx="110">
                  <c:v>0.13397459621556138</c:v>
                </c:pt>
                <c:pt idx="111">
                  <c:v>0.19098300562505238</c:v>
                </c:pt>
                <c:pt idx="112">
                  <c:v>0.25685517452260542</c:v>
                </c:pt>
                <c:pt idx="113">
                  <c:v>0.33086939364114237</c:v>
                </c:pt>
                <c:pt idx="114">
                  <c:v>0.41221474770752681</c:v>
                </c:pt>
                <c:pt idx="115">
                  <c:v>0.5</c:v>
                </c:pt>
                <c:pt idx="116">
                  <c:v>0.59326335692419951</c:v>
                </c:pt>
                <c:pt idx="117">
                  <c:v>0.69098300562505233</c:v>
                </c:pt>
                <c:pt idx="118">
                  <c:v>0.79208830918223927</c:v>
                </c:pt>
                <c:pt idx="119">
                  <c:v>0.89547153673234658</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8.6454542357398259E-2</c:v>
                </c:pt>
                <c:pt idx="170">
                  <c:v>0.13397459621556138</c:v>
                </c:pt>
                <c:pt idx="171">
                  <c:v>0.19098300562505238</c:v>
                </c:pt>
                <c:pt idx="172">
                  <c:v>0.25685517452260542</c:v>
                </c:pt>
                <c:pt idx="173">
                  <c:v>0.33086939364114237</c:v>
                </c:pt>
                <c:pt idx="174">
                  <c:v>0.41221474770752681</c:v>
                </c:pt>
                <c:pt idx="175">
                  <c:v>0.5</c:v>
                </c:pt>
                <c:pt idx="176">
                  <c:v>0.59326335692419951</c:v>
                </c:pt>
                <c:pt idx="177">
                  <c:v>0.69098300562505233</c:v>
                </c:pt>
                <c:pt idx="178">
                  <c:v>0.79208830918223927</c:v>
                </c:pt>
                <c:pt idx="179">
                  <c:v>0.89547153673234658</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8.6454542357399092E-2</c:v>
                </c:pt>
                <c:pt idx="230">
                  <c:v>0.13397459621556138</c:v>
                </c:pt>
                <c:pt idx="231">
                  <c:v>0.19098300562505238</c:v>
                </c:pt>
                <c:pt idx="232">
                  <c:v>0.25685517452260542</c:v>
                </c:pt>
                <c:pt idx="233">
                  <c:v>0.33086939364114237</c:v>
                </c:pt>
                <c:pt idx="234">
                  <c:v>0.41221474770752681</c:v>
                </c:pt>
                <c:pt idx="235">
                  <c:v>0.5</c:v>
                </c:pt>
                <c:pt idx="236">
                  <c:v>0.59326335692419951</c:v>
                </c:pt>
                <c:pt idx="237">
                  <c:v>0.69098300562505233</c:v>
                </c:pt>
                <c:pt idx="238">
                  <c:v>0.79208830918223927</c:v>
                </c:pt>
                <c:pt idx="239">
                  <c:v>0.89547153673234658</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8.6454542357399092E-2</c:v>
                </c:pt>
                <c:pt idx="290">
                  <c:v>0.13397459621556138</c:v>
                </c:pt>
                <c:pt idx="291">
                  <c:v>0.19098300562505033</c:v>
                </c:pt>
                <c:pt idx="292">
                  <c:v>0.25685517452260331</c:v>
                </c:pt>
                <c:pt idx="293">
                  <c:v>0.33086939364113882</c:v>
                </c:pt>
                <c:pt idx="294">
                  <c:v>0.4122147477075303</c:v>
                </c:pt>
                <c:pt idx="295">
                  <c:v>0.5</c:v>
                </c:pt>
                <c:pt idx="296">
                  <c:v>0.59326335692419951</c:v>
                </c:pt>
                <c:pt idx="297">
                  <c:v>0.69098300562505233</c:v>
                </c:pt>
                <c:pt idx="298">
                  <c:v>0.79208830918223927</c:v>
                </c:pt>
                <c:pt idx="299">
                  <c:v>0.89547153673234658</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8.6454542357399092E-2</c:v>
                </c:pt>
                <c:pt idx="350">
                  <c:v>0.13397459621556138</c:v>
                </c:pt>
                <c:pt idx="351">
                  <c:v>0.19098300562505238</c:v>
                </c:pt>
                <c:pt idx="352">
                  <c:v>0.25685517452260542</c:v>
                </c:pt>
                <c:pt idx="353">
                  <c:v>0.33086939364114237</c:v>
                </c:pt>
                <c:pt idx="354">
                  <c:v>0.41221474770752681</c:v>
                </c:pt>
                <c:pt idx="355">
                  <c:v>0.5</c:v>
                </c:pt>
                <c:pt idx="356">
                  <c:v>0.59326335692419951</c:v>
                </c:pt>
                <c:pt idx="357">
                  <c:v>0.69098300562505233</c:v>
                </c:pt>
                <c:pt idx="358">
                  <c:v>0.79208830918223927</c:v>
                </c:pt>
                <c:pt idx="359">
                  <c:v>0.89547153673234658</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8.6454542357399092E-2</c:v>
                </c:pt>
                <c:pt idx="410">
                  <c:v>0.13397459621556138</c:v>
                </c:pt>
                <c:pt idx="411">
                  <c:v>0.19098300562505238</c:v>
                </c:pt>
                <c:pt idx="412">
                  <c:v>0.25685517452260542</c:v>
                </c:pt>
                <c:pt idx="413">
                  <c:v>0.33086939364114237</c:v>
                </c:pt>
                <c:pt idx="414">
                  <c:v>0.41221474770752681</c:v>
                </c:pt>
                <c:pt idx="415">
                  <c:v>0.5</c:v>
                </c:pt>
                <c:pt idx="416">
                  <c:v>0.59326335692419951</c:v>
                </c:pt>
                <c:pt idx="417">
                  <c:v>0.69098300562505233</c:v>
                </c:pt>
                <c:pt idx="418">
                  <c:v>0.79208830918223927</c:v>
                </c:pt>
                <c:pt idx="419">
                  <c:v>0.89547153673234658</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8.6454542357399092E-2</c:v>
                </c:pt>
                <c:pt idx="470">
                  <c:v>0.13397459621556138</c:v>
                </c:pt>
                <c:pt idx="471">
                  <c:v>0.19098300562505238</c:v>
                </c:pt>
                <c:pt idx="472">
                  <c:v>0.25685517452260542</c:v>
                </c:pt>
                <c:pt idx="473">
                  <c:v>0.33086939364114237</c:v>
                </c:pt>
                <c:pt idx="474">
                  <c:v>0.41221474770752681</c:v>
                </c:pt>
                <c:pt idx="475">
                  <c:v>0.5</c:v>
                </c:pt>
                <c:pt idx="476">
                  <c:v>0.59326335692419951</c:v>
                </c:pt>
                <c:pt idx="477">
                  <c:v>0.69098300562505233</c:v>
                </c:pt>
                <c:pt idx="478">
                  <c:v>0.79208830918223927</c:v>
                </c:pt>
                <c:pt idx="479">
                  <c:v>0.89547153673234658</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4.8943483704848814E-2</c:v>
                </c:pt>
                <c:pt idx="529">
                  <c:v>8.6454542357399092E-2</c:v>
                </c:pt>
                <c:pt idx="530">
                  <c:v>0.13397459621556138</c:v>
                </c:pt>
                <c:pt idx="531">
                  <c:v>0.19098300562505238</c:v>
                </c:pt>
                <c:pt idx="532">
                  <c:v>0.25685517452260542</c:v>
                </c:pt>
                <c:pt idx="533">
                  <c:v>0.33086939364114237</c:v>
                </c:pt>
                <c:pt idx="534">
                  <c:v>0.41221474770752681</c:v>
                </c:pt>
                <c:pt idx="535">
                  <c:v>0.5</c:v>
                </c:pt>
                <c:pt idx="536">
                  <c:v>0.59326335692419951</c:v>
                </c:pt>
                <c:pt idx="537">
                  <c:v>0.69098300562504478</c:v>
                </c:pt>
                <c:pt idx="538">
                  <c:v>0.79208830918223927</c:v>
                </c:pt>
                <c:pt idx="539">
                  <c:v>0.89547153673233859</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4.8943483704848814E-2</c:v>
                </c:pt>
                <c:pt idx="589">
                  <c:v>8.6454542357399092E-2</c:v>
                </c:pt>
                <c:pt idx="590">
                  <c:v>0.13397459621556138</c:v>
                </c:pt>
                <c:pt idx="591">
                  <c:v>0.19098300562505238</c:v>
                </c:pt>
                <c:pt idx="592">
                  <c:v>0.25685517452260542</c:v>
                </c:pt>
                <c:pt idx="593">
                  <c:v>0.33086939364114237</c:v>
                </c:pt>
                <c:pt idx="594">
                  <c:v>0.41221474770752681</c:v>
                </c:pt>
                <c:pt idx="595">
                  <c:v>0.5</c:v>
                </c:pt>
                <c:pt idx="596">
                  <c:v>0.59326335692419951</c:v>
                </c:pt>
                <c:pt idx="597">
                  <c:v>0.69098300562504478</c:v>
                </c:pt>
                <c:pt idx="598">
                  <c:v>0.79208830918223927</c:v>
                </c:pt>
                <c:pt idx="599">
                  <c:v>0.89547153673233859</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4.8943483704848814E-2</c:v>
                </c:pt>
                <c:pt idx="649">
                  <c:v>8.6454542357399092E-2</c:v>
                </c:pt>
                <c:pt idx="650">
                  <c:v>0.13397459621556138</c:v>
                </c:pt>
                <c:pt idx="651">
                  <c:v>0.19098300562505238</c:v>
                </c:pt>
                <c:pt idx="652">
                  <c:v>0.25685517452260542</c:v>
                </c:pt>
                <c:pt idx="653">
                  <c:v>0.33086939364114237</c:v>
                </c:pt>
                <c:pt idx="654">
                  <c:v>0.41221474770752681</c:v>
                </c:pt>
                <c:pt idx="655">
                  <c:v>0.5</c:v>
                </c:pt>
                <c:pt idx="656">
                  <c:v>0.59326335692419951</c:v>
                </c:pt>
                <c:pt idx="657">
                  <c:v>0.69098300562504478</c:v>
                </c:pt>
                <c:pt idx="658">
                  <c:v>0.79208830918223927</c:v>
                </c:pt>
                <c:pt idx="659">
                  <c:v>0.89547153673233859</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4.8943483704846406E-2</c:v>
                </c:pt>
                <c:pt idx="709">
                  <c:v>8.6454542357399092E-2</c:v>
                </c:pt>
                <c:pt idx="710">
                  <c:v>0.13397459621556138</c:v>
                </c:pt>
                <c:pt idx="711">
                  <c:v>0.19098300562505238</c:v>
                </c:pt>
                <c:pt idx="712">
                  <c:v>0.25685517452260542</c:v>
                </c:pt>
                <c:pt idx="713">
                  <c:v>0.33086939364114237</c:v>
                </c:pt>
                <c:pt idx="714">
                  <c:v>0.41221474770752681</c:v>
                </c:pt>
                <c:pt idx="715">
                  <c:v>0.5</c:v>
                </c:pt>
                <c:pt idx="716">
                  <c:v>0.59326335692419951</c:v>
                </c:pt>
                <c:pt idx="717">
                  <c:v>0.69098300562505233</c:v>
                </c:pt>
                <c:pt idx="718">
                  <c:v>0.79208830918223927</c:v>
                </c:pt>
                <c:pt idx="719">
                  <c:v>0.89547153673234658</c:v>
                </c:pt>
              </c:numCache>
            </c:numRef>
          </c:yVal>
          <c:smooth val="1"/>
        </c:ser>
        <c:axId val="51630080"/>
        <c:axId val="51633152"/>
      </c:scatterChart>
      <c:valAx>
        <c:axId val="51630080"/>
        <c:scaling>
          <c:orientation val="minMax"/>
          <c:max val="10"/>
          <c:min val="0"/>
        </c:scaling>
        <c:axPos val="b"/>
        <c:majorGridlines/>
        <c:title>
          <c:tx>
            <c:rich>
              <a:bodyPr/>
              <a:lstStyle/>
              <a:p>
                <a:pPr>
                  <a:defRPr/>
                </a:pPr>
                <a:r>
                  <a:rPr lang="en-US" dirty="0"/>
                  <a:t>Cycles</a:t>
                </a:r>
              </a:p>
            </c:rich>
          </c:tx>
          <c:layout/>
        </c:title>
        <c:numFmt formatCode="0" sourceLinked="0"/>
        <c:tickLblPos val="nextTo"/>
        <c:crossAx val="51633152"/>
        <c:crosses val="autoZero"/>
        <c:crossBetween val="midCat"/>
        <c:majorUnit val="1"/>
      </c:valAx>
      <c:valAx>
        <c:axId val="51633152"/>
        <c:scaling>
          <c:orientation val="minMax"/>
          <c:max val="2"/>
          <c:min val="0"/>
        </c:scaling>
        <c:axPos val="l"/>
        <c:majorGridlines/>
        <c:title>
          <c:tx>
            <c:rich>
              <a:bodyPr rot="-5400000" vert="horz"/>
              <a:lstStyle/>
              <a:p>
                <a:pPr>
                  <a:defRPr/>
                </a:pPr>
                <a:r>
                  <a:rPr lang="en-US" dirty="0"/>
                  <a:t>Volts</a:t>
                </a:r>
              </a:p>
            </c:rich>
          </c:tx>
          <c:layout/>
        </c:title>
        <c:numFmt formatCode="0.0" sourceLinked="1"/>
        <c:tickLblPos val="none"/>
        <c:crossAx val="5163008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dirty="0"/>
              <a:t>20% Output Power using </a:t>
            </a:r>
            <a:r>
              <a:rPr lang="en-US" dirty="0" smtClean="0"/>
              <a:t>Burst Firing</a:t>
            </a:r>
            <a:endParaRPr lang="en-US" dirty="0"/>
          </a:p>
        </c:rich>
      </c:tx>
      <c:layout/>
    </c:title>
    <c:plotArea>
      <c:layout/>
      <c:scatterChart>
        <c:scatterStyle val="smoothMarker"/>
        <c:ser>
          <c:idx val="0"/>
          <c:order val="0"/>
          <c:tx>
            <c:strRef>
              <c:f>Sheet1!$G$1</c:f>
              <c:strCache>
                <c:ptCount val="1"/>
                <c:pt idx="0">
                  <c:v>burst</c:v>
                </c:pt>
              </c:strCache>
            </c:strRef>
          </c:tx>
          <c:spPr>
            <a:ln w="50800"/>
          </c:spPr>
          <c:marker>
            <c:symbol val="none"/>
          </c:marker>
          <c:xVal>
            <c:numRef>
              <c:f>Sheet1!$C$2:$C$721</c:f>
              <c:numCache>
                <c:formatCode>0.000000</c:formatCode>
                <c:ptCount val="720"/>
                <c:pt idx="0">
                  <c:v>0</c:v>
                </c:pt>
                <c:pt idx="1">
                  <c:v>1.6666666666666677E-2</c:v>
                </c:pt>
                <c:pt idx="2">
                  <c:v>3.333333333333334E-2</c:v>
                </c:pt>
                <c:pt idx="3">
                  <c:v>0.05</c:v>
                </c:pt>
                <c:pt idx="4">
                  <c:v>6.666666666666668E-2</c:v>
                </c:pt>
                <c:pt idx="5">
                  <c:v>8.3333333333333343E-2</c:v>
                </c:pt>
                <c:pt idx="6">
                  <c:v>0.1</c:v>
                </c:pt>
                <c:pt idx="7">
                  <c:v>0.11666666666666671</c:v>
                </c:pt>
                <c:pt idx="8">
                  <c:v>0.13333333333333341</c:v>
                </c:pt>
                <c:pt idx="9">
                  <c:v>0.15000000000000008</c:v>
                </c:pt>
                <c:pt idx="10">
                  <c:v>0.16666666666666666</c:v>
                </c:pt>
                <c:pt idx="11">
                  <c:v>0.18333333333333346</c:v>
                </c:pt>
                <c:pt idx="12">
                  <c:v>0.2</c:v>
                </c:pt>
                <c:pt idx="13">
                  <c:v>0.2166666666666667</c:v>
                </c:pt>
                <c:pt idx="14">
                  <c:v>0.23333333333333342</c:v>
                </c:pt>
                <c:pt idx="15">
                  <c:v>0.25</c:v>
                </c:pt>
                <c:pt idx="16">
                  <c:v>0.26666666666666683</c:v>
                </c:pt>
                <c:pt idx="17">
                  <c:v>0.28333333333333333</c:v>
                </c:pt>
                <c:pt idx="18">
                  <c:v>0.30000000000000016</c:v>
                </c:pt>
                <c:pt idx="19">
                  <c:v>0.31666666666666693</c:v>
                </c:pt>
                <c:pt idx="20">
                  <c:v>0.33333333333333331</c:v>
                </c:pt>
                <c:pt idx="21">
                  <c:v>0.35000000000000014</c:v>
                </c:pt>
                <c:pt idx="22">
                  <c:v>0.36666666666666692</c:v>
                </c:pt>
                <c:pt idx="23">
                  <c:v>0.3833333333333333</c:v>
                </c:pt>
                <c:pt idx="24">
                  <c:v>0.4</c:v>
                </c:pt>
                <c:pt idx="25">
                  <c:v>0.41666666666666691</c:v>
                </c:pt>
                <c:pt idx="26">
                  <c:v>0.43333333333333335</c:v>
                </c:pt>
                <c:pt idx="27">
                  <c:v>0.45</c:v>
                </c:pt>
                <c:pt idx="28">
                  <c:v>0.4666666666666669</c:v>
                </c:pt>
                <c:pt idx="29">
                  <c:v>0.48333333333333334</c:v>
                </c:pt>
                <c:pt idx="30">
                  <c:v>0.5</c:v>
                </c:pt>
                <c:pt idx="31">
                  <c:v>0.5166666666666665</c:v>
                </c:pt>
                <c:pt idx="32">
                  <c:v>0.53333333333333333</c:v>
                </c:pt>
                <c:pt idx="33">
                  <c:v>0.55000000000000004</c:v>
                </c:pt>
                <c:pt idx="34">
                  <c:v>0.56666666666666654</c:v>
                </c:pt>
                <c:pt idx="35">
                  <c:v>0.58333333333333337</c:v>
                </c:pt>
                <c:pt idx="36">
                  <c:v>0.60000000000000031</c:v>
                </c:pt>
                <c:pt idx="37">
                  <c:v>0.6166666666666667</c:v>
                </c:pt>
                <c:pt idx="38">
                  <c:v>0.63333333333333364</c:v>
                </c:pt>
                <c:pt idx="39">
                  <c:v>0.65000000000000036</c:v>
                </c:pt>
                <c:pt idx="40">
                  <c:v>0.66666666666666663</c:v>
                </c:pt>
                <c:pt idx="41">
                  <c:v>0.68333333333333335</c:v>
                </c:pt>
                <c:pt idx="42">
                  <c:v>0.70000000000000029</c:v>
                </c:pt>
                <c:pt idx="43">
                  <c:v>0.71666666666666667</c:v>
                </c:pt>
                <c:pt idx="44">
                  <c:v>0.73333333333333361</c:v>
                </c:pt>
                <c:pt idx="45">
                  <c:v>0.75000000000000033</c:v>
                </c:pt>
                <c:pt idx="46">
                  <c:v>0.76666666666666661</c:v>
                </c:pt>
                <c:pt idx="47">
                  <c:v>0.78333333333333333</c:v>
                </c:pt>
                <c:pt idx="48">
                  <c:v>0.8</c:v>
                </c:pt>
                <c:pt idx="49">
                  <c:v>0.81666666666666654</c:v>
                </c:pt>
                <c:pt idx="50">
                  <c:v>0.8333333333333337</c:v>
                </c:pt>
                <c:pt idx="51">
                  <c:v>0.85000000000000031</c:v>
                </c:pt>
                <c:pt idx="52">
                  <c:v>0.8666666666666667</c:v>
                </c:pt>
                <c:pt idx="53">
                  <c:v>0.8833333333333333</c:v>
                </c:pt>
                <c:pt idx="54">
                  <c:v>0.9</c:v>
                </c:pt>
                <c:pt idx="55">
                  <c:v>0.91666666666666652</c:v>
                </c:pt>
                <c:pt idx="56">
                  <c:v>0.93333333333333335</c:v>
                </c:pt>
                <c:pt idx="57">
                  <c:v>0.95000000000000029</c:v>
                </c:pt>
                <c:pt idx="58">
                  <c:v>0.96666666666666667</c:v>
                </c:pt>
                <c:pt idx="59">
                  <c:v>0.98333333333333328</c:v>
                </c:pt>
                <c:pt idx="60">
                  <c:v>1</c:v>
                </c:pt>
                <c:pt idx="61">
                  <c:v>1.0166666666666666</c:v>
                </c:pt>
                <c:pt idx="62">
                  <c:v>1.0333333333333332</c:v>
                </c:pt>
                <c:pt idx="63">
                  <c:v>1.05</c:v>
                </c:pt>
                <c:pt idx="64">
                  <c:v>1.0666666666666667</c:v>
                </c:pt>
                <c:pt idx="65">
                  <c:v>1.0833333333333333</c:v>
                </c:pt>
                <c:pt idx="66">
                  <c:v>1.1000000000000001</c:v>
                </c:pt>
                <c:pt idx="67">
                  <c:v>1.1166666666666667</c:v>
                </c:pt>
                <c:pt idx="68">
                  <c:v>1.1333333333333333</c:v>
                </c:pt>
                <c:pt idx="69">
                  <c:v>1.1499999999999992</c:v>
                </c:pt>
                <c:pt idx="70">
                  <c:v>1.1666666666666667</c:v>
                </c:pt>
                <c:pt idx="71">
                  <c:v>1.1833333333333333</c:v>
                </c:pt>
                <c:pt idx="72">
                  <c:v>1.2</c:v>
                </c:pt>
                <c:pt idx="73">
                  <c:v>1.2166666666666666</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1.4166666666666661</c:v>
                </c:pt>
                <c:pt idx="86">
                  <c:v>1.4333333333333327</c:v>
                </c:pt>
                <c:pt idx="87">
                  <c:v>1.45</c:v>
                </c:pt>
                <c:pt idx="88">
                  <c:v>1.4666666666666666</c:v>
                </c:pt>
                <c:pt idx="89">
                  <c:v>1.4833333333333334</c:v>
                </c:pt>
                <c:pt idx="90">
                  <c:v>1.5</c:v>
                </c:pt>
                <c:pt idx="91">
                  <c:v>1.5166666666666666</c:v>
                </c:pt>
                <c:pt idx="92">
                  <c:v>1.5333333333333332</c:v>
                </c:pt>
                <c:pt idx="93">
                  <c:v>1.55</c:v>
                </c:pt>
                <c:pt idx="94">
                  <c:v>1.5666666666666667</c:v>
                </c:pt>
                <c:pt idx="95">
                  <c:v>1.5833333333333333</c:v>
                </c:pt>
                <c:pt idx="96">
                  <c:v>1.6</c:v>
                </c:pt>
                <c:pt idx="97">
                  <c:v>1.6166666666666667</c:v>
                </c:pt>
                <c:pt idx="98">
                  <c:v>1.6333333333333333</c:v>
                </c:pt>
                <c:pt idx="99">
                  <c:v>1.6500000000000001</c:v>
                </c:pt>
                <c:pt idx="100">
                  <c:v>1.6666666666666667</c:v>
                </c:pt>
                <c:pt idx="101">
                  <c:v>1.6833333333333333</c:v>
                </c:pt>
                <c:pt idx="102">
                  <c:v>1.7</c:v>
                </c:pt>
                <c:pt idx="103">
                  <c:v>1.7166666666666666</c:v>
                </c:pt>
                <c:pt idx="104">
                  <c:v>1.7333333333333334</c:v>
                </c:pt>
                <c:pt idx="105">
                  <c:v>1.75</c:v>
                </c:pt>
                <c:pt idx="106">
                  <c:v>1.7666666666666666</c:v>
                </c:pt>
                <c:pt idx="107">
                  <c:v>1.7833333333333332</c:v>
                </c:pt>
                <c:pt idx="108">
                  <c:v>1.8</c:v>
                </c:pt>
                <c:pt idx="109">
                  <c:v>1.8166666666666667</c:v>
                </c:pt>
                <c:pt idx="110">
                  <c:v>1.8333333333333333</c:v>
                </c:pt>
                <c:pt idx="111">
                  <c:v>1.8499999999999992</c:v>
                </c:pt>
                <c:pt idx="112">
                  <c:v>1.8666666666666667</c:v>
                </c:pt>
                <c:pt idx="113">
                  <c:v>1.8833333333333333</c:v>
                </c:pt>
                <c:pt idx="114">
                  <c:v>1.9000000000000001</c:v>
                </c:pt>
                <c:pt idx="115">
                  <c:v>1.9166666666666667</c:v>
                </c:pt>
                <c:pt idx="116">
                  <c:v>1.9333333333333333</c:v>
                </c:pt>
                <c:pt idx="117">
                  <c:v>1.9500000000000006</c:v>
                </c:pt>
                <c:pt idx="118">
                  <c:v>1.9666666666666672</c:v>
                </c:pt>
                <c:pt idx="119">
                  <c:v>1.9833333333333341</c:v>
                </c:pt>
                <c:pt idx="120">
                  <c:v>2</c:v>
                </c:pt>
                <c:pt idx="121">
                  <c:v>2.0166666666666653</c:v>
                </c:pt>
                <c:pt idx="122">
                  <c:v>2.0333333333333332</c:v>
                </c:pt>
                <c:pt idx="123">
                  <c:v>2.0499999999999998</c:v>
                </c:pt>
                <c:pt idx="124">
                  <c:v>2.0666666666666664</c:v>
                </c:pt>
                <c:pt idx="125">
                  <c:v>2.0833333333333348</c:v>
                </c:pt>
                <c:pt idx="126">
                  <c:v>2.1</c:v>
                </c:pt>
                <c:pt idx="127">
                  <c:v>2.1166666666666667</c:v>
                </c:pt>
                <c:pt idx="128">
                  <c:v>2.1333333333333342</c:v>
                </c:pt>
                <c:pt idx="129">
                  <c:v>2.15</c:v>
                </c:pt>
                <c:pt idx="130">
                  <c:v>2.1666666666666665</c:v>
                </c:pt>
                <c:pt idx="131">
                  <c:v>2.1833333333333345</c:v>
                </c:pt>
                <c:pt idx="132">
                  <c:v>2.2000000000000002</c:v>
                </c:pt>
                <c:pt idx="133">
                  <c:v>2.2166666666666668</c:v>
                </c:pt>
                <c:pt idx="134">
                  <c:v>2.2333333333333347</c:v>
                </c:pt>
                <c:pt idx="135">
                  <c:v>2.25</c:v>
                </c:pt>
                <c:pt idx="136">
                  <c:v>2.2666666666666666</c:v>
                </c:pt>
                <c:pt idx="137">
                  <c:v>2.283333333333335</c:v>
                </c:pt>
                <c:pt idx="138">
                  <c:v>2.2999999999999998</c:v>
                </c:pt>
                <c:pt idx="139">
                  <c:v>2.3166666666666647</c:v>
                </c:pt>
                <c:pt idx="140">
                  <c:v>2.3333333333333335</c:v>
                </c:pt>
                <c:pt idx="141">
                  <c:v>2.3499999999999988</c:v>
                </c:pt>
                <c:pt idx="142">
                  <c:v>2.3666666666666667</c:v>
                </c:pt>
                <c:pt idx="143">
                  <c:v>2.3833333333333342</c:v>
                </c:pt>
                <c:pt idx="144">
                  <c:v>2.4</c:v>
                </c:pt>
                <c:pt idx="145">
                  <c:v>2.4166666666666647</c:v>
                </c:pt>
                <c:pt idx="146">
                  <c:v>2.4333333333333331</c:v>
                </c:pt>
                <c:pt idx="147">
                  <c:v>2.4499999999999997</c:v>
                </c:pt>
                <c:pt idx="148">
                  <c:v>2.4666666666666668</c:v>
                </c:pt>
                <c:pt idx="149">
                  <c:v>2.4833333333333347</c:v>
                </c:pt>
                <c:pt idx="150">
                  <c:v>2.5</c:v>
                </c:pt>
                <c:pt idx="151">
                  <c:v>2.5166666666666653</c:v>
                </c:pt>
                <c:pt idx="152">
                  <c:v>2.5333333333333332</c:v>
                </c:pt>
                <c:pt idx="153">
                  <c:v>2.5499999999999998</c:v>
                </c:pt>
                <c:pt idx="154">
                  <c:v>2.5666666666666664</c:v>
                </c:pt>
                <c:pt idx="155">
                  <c:v>2.5833333333333348</c:v>
                </c:pt>
                <c:pt idx="156">
                  <c:v>2.6</c:v>
                </c:pt>
                <c:pt idx="157">
                  <c:v>2.6166666666666667</c:v>
                </c:pt>
                <c:pt idx="158">
                  <c:v>2.6333333333333342</c:v>
                </c:pt>
                <c:pt idx="159">
                  <c:v>2.65</c:v>
                </c:pt>
                <c:pt idx="160">
                  <c:v>2.6666666666666665</c:v>
                </c:pt>
                <c:pt idx="161">
                  <c:v>2.6833333333333345</c:v>
                </c:pt>
                <c:pt idx="162">
                  <c:v>2.7</c:v>
                </c:pt>
                <c:pt idx="163">
                  <c:v>2.7166666666666668</c:v>
                </c:pt>
                <c:pt idx="164">
                  <c:v>2.7333333333333347</c:v>
                </c:pt>
                <c:pt idx="165">
                  <c:v>2.75</c:v>
                </c:pt>
                <c:pt idx="166">
                  <c:v>2.7666666666666666</c:v>
                </c:pt>
                <c:pt idx="167">
                  <c:v>2.783333333333335</c:v>
                </c:pt>
                <c:pt idx="168">
                  <c:v>2.8</c:v>
                </c:pt>
                <c:pt idx="169">
                  <c:v>2.8166666666666647</c:v>
                </c:pt>
                <c:pt idx="170">
                  <c:v>2.8333333333333335</c:v>
                </c:pt>
                <c:pt idx="171">
                  <c:v>2.8499999999999988</c:v>
                </c:pt>
                <c:pt idx="172">
                  <c:v>2.8666666666666667</c:v>
                </c:pt>
                <c:pt idx="173">
                  <c:v>2.8833333333333342</c:v>
                </c:pt>
                <c:pt idx="174">
                  <c:v>2.9</c:v>
                </c:pt>
                <c:pt idx="175">
                  <c:v>2.9166666666666647</c:v>
                </c:pt>
                <c:pt idx="176">
                  <c:v>2.9333333333333331</c:v>
                </c:pt>
                <c:pt idx="177">
                  <c:v>2.9499999999999997</c:v>
                </c:pt>
                <c:pt idx="178">
                  <c:v>2.9666666666666668</c:v>
                </c:pt>
                <c:pt idx="179">
                  <c:v>2.9833333333333347</c:v>
                </c:pt>
                <c:pt idx="180">
                  <c:v>3</c:v>
                </c:pt>
                <c:pt idx="181">
                  <c:v>3.0166666666666653</c:v>
                </c:pt>
                <c:pt idx="182">
                  <c:v>3.0333333333333332</c:v>
                </c:pt>
                <c:pt idx="183">
                  <c:v>3.05</c:v>
                </c:pt>
                <c:pt idx="184">
                  <c:v>3.0666666666666664</c:v>
                </c:pt>
                <c:pt idx="185">
                  <c:v>3.0833333333333348</c:v>
                </c:pt>
                <c:pt idx="186">
                  <c:v>3.1</c:v>
                </c:pt>
                <c:pt idx="187">
                  <c:v>3.1166666666666667</c:v>
                </c:pt>
                <c:pt idx="188">
                  <c:v>3.1333333333333342</c:v>
                </c:pt>
                <c:pt idx="189">
                  <c:v>3.15</c:v>
                </c:pt>
                <c:pt idx="190">
                  <c:v>3.1666666666666665</c:v>
                </c:pt>
                <c:pt idx="191">
                  <c:v>3.1833333333333345</c:v>
                </c:pt>
                <c:pt idx="192">
                  <c:v>3.2</c:v>
                </c:pt>
                <c:pt idx="193">
                  <c:v>3.2166666666666668</c:v>
                </c:pt>
                <c:pt idx="194">
                  <c:v>3.2333333333333347</c:v>
                </c:pt>
                <c:pt idx="195">
                  <c:v>3.25</c:v>
                </c:pt>
                <c:pt idx="196">
                  <c:v>3.2666666666666666</c:v>
                </c:pt>
                <c:pt idx="197">
                  <c:v>3.283333333333335</c:v>
                </c:pt>
                <c:pt idx="198">
                  <c:v>3.3</c:v>
                </c:pt>
                <c:pt idx="199">
                  <c:v>3.3166666666666647</c:v>
                </c:pt>
                <c:pt idx="200">
                  <c:v>3.3333333333333335</c:v>
                </c:pt>
                <c:pt idx="201">
                  <c:v>3.3499999999999988</c:v>
                </c:pt>
                <c:pt idx="202">
                  <c:v>3.3666666666666667</c:v>
                </c:pt>
                <c:pt idx="203">
                  <c:v>3.3833333333333342</c:v>
                </c:pt>
                <c:pt idx="204">
                  <c:v>3.4</c:v>
                </c:pt>
                <c:pt idx="205">
                  <c:v>3.4166666666666647</c:v>
                </c:pt>
                <c:pt idx="206">
                  <c:v>3.4333333333333331</c:v>
                </c:pt>
                <c:pt idx="207">
                  <c:v>3.4499999999999997</c:v>
                </c:pt>
                <c:pt idx="208">
                  <c:v>3.4666666666666668</c:v>
                </c:pt>
                <c:pt idx="209">
                  <c:v>3.4833333333333347</c:v>
                </c:pt>
                <c:pt idx="210">
                  <c:v>3.5</c:v>
                </c:pt>
                <c:pt idx="211">
                  <c:v>3.5166666666666653</c:v>
                </c:pt>
                <c:pt idx="212">
                  <c:v>3.5333333333333332</c:v>
                </c:pt>
                <c:pt idx="213">
                  <c:v>3.55</c:v>
                </c:pt>
                <c:pt idx="214">
                  <c:v>3.5666666666666664</c:v>
                </c:pt>
                <c:pt idx="215">
                  <c:v>3.5833333333333348</c:v>
                </c:pt>
                <c:pt idx="216">
                  <c:v>3.6</c:v>
                </c:pt>
                <c:pt idx="217">
                  <c:v>3.6166666666666667</c:v>
                </c:pt>
                <c:pt idx="218">
                  <c:v>3.6333333333333342</c:v>
                </c:pt>
                <c:pt idx="219">
                  <c:v>3.65</c:v>
                </c:pt>
                <c:pt idx="220">
                  <c:v>3.6666666666666665</c:v>
                </c:pt>
                <c:pt idx="221">
                  <c:v>3.6833333333333345</c:v>
                </c:pt>
                <c:pt idx="222">
                  <c:v>3.6999999999999997</c:v>
                </c:pt>
                <c:pt idx="223">
                  <c:v>3.7166666666666668</c:v>
                </c:pt>
                <c:pt idx="224">
                  <c:v>3.7333333333333347</c:v>
                </c:pt>
                <c:pt idx="225">
                  <c:v>3.75</c:v>
                </c:pt>
                <c:pt idx="226">
                  <c:v>3.7666666666666666</c:v>
                </c:pt>
                <c:pt idx="227">
                  <c:v>3.783333333333335</c:v>
                </c:pt>
                <c:pt idx="228">
                  <c:v>3.8</c:v>
                </c:pt>
                <c:pt idx="229">
                  <c:v>3.8166666666666647</c:v>
                </c:pt>
                <c:pt idx="230">
                  <c:v>3.8333333333333335</c:v>
                </c:pt>
                <c:pt idx="231">
                  <c:v>3.8499999999999988</c:v>
                </c:pt>
                <c:pt idx="232">
                  <c:v>3.8666666666666667</c:v>
                </c:pt>
                <c:pt idx="233">
                  <c:v>3.8833333333333342</c:v>
                </c:pt>
                <c:pt idx="234">
                  <c:v>3.9</c:v>
                </c:pt>
                <c:pt idx="235">
                  <c:v>3.9166666666666647</c:v>
                </c:pt>
                <c:pt idx="236">
                  <c:v>3.9333333333333331</c:v>
                </c:pt>
                <c:pt idx="237">
                  <c:v>3.9499999999999997</c:v>
                </c:pt>
                <c:pt idx="238">
                  <c:v>3.9666666666666668</c:v>
                </c:pt>
                <c:pt idx="239">
                  <c:v>3.9833333333333347</c:v>
                </c:pt>
                <c:pt idx="240">
                  <c:v>4</c:v>
                </c:pt>
                <c:pt idx="241">
                  <c:v>4.0166666666666684</c:v>
                </c:pt>
                <c:pt idx="242">
                  <c:v>4.0333333333333377</c:v>
                </c:pt>
                <c:pt idx="243">
                  <c:v>4.05</c:v>
                </c:pt>
                <c:pt idx="244">
                  <c:v>4.0666666666666664</c:v>
                </c:pt>
                <c:pt idx="245">
                  <c:v>4.0833333333333366</c:v>
                </c:pt>
                <c:pt idx="246">
                  <c:v>4.0999999999999996</c:v>
                </c:pt>
                <c:pt idx="247">
                  <c:v>4.1166666666666663</c:v>
                </c:pt>
                <c:pt idx="248">
                  <c:v>4.1333333333333364</c:v>
                </c:pt>
                <c:pt idx="249">
                  <c:v>4.1499999999999995</c:v>
                </c:pt>
                <c:pt idx="250">
                  <c:v>4.166666666666667</c:v>
                </c:pt>
                <c:pt idx="251">
                  <c:v>4.1833333333333371</c:v>
                </c:pt>
                <c:pt idx="252">
                  <c:v>4.2</c:v>
                </c:pt>
                <c:pt idx="253">
                  <c:v>4.2166666666666694</c:v>
                </c:pt>
                <c:pt idx="254">
                  <c:v>4.2333333333333378</c:v>
                </c:pt>
                <c:pt idx="255">
                  <c:v>4.25</c:v>
                </c:pt>
                <c:pt idx="256">
                  <c:v>4.2666666666666684</c:v>
                </c:pt>
                <c:pt idx="257">
                  <c:v>4.2833333333333377</c:v>
                </c:pt>
                <c:pt idx="258">
                  <c:v>4.3</c:v>
                </c:pt>
                <c:pt idx="259">
                  <c:v>4.3166666666666664</c:v>
                </c:pt>
                <c:pt idx="260">
                  <c:v>4.3333333333333366</c:v>
                </c:pt>
                <c:pt idx="261">
                  <c:v>4.3499999999999996</c:v>
                </c:pt>
                <c:pt idx="262">
                  <c:v>4.3666666666666663</c:v>
                </c:pt>
                <c:pt idx="263">
                  <c:v>4.3833333333333364</c:v>
                </c:pt>
                <c:pt idx="264">
                  <c:v>4.4000000000000004</c:v>
                </c:pt>
                <c:pt idx="265">
                  <c:v>4.4166666666666696</c:v>
                </c:pt>
                <c:pt idx="266">
                  <c:v>4.4333333333333389</c:v>
                </c:pt>
                <c:pt idx="267">
                  <c:v>4.45</c:v>
                </c:pt>
                <c:pt idx="268">
                  <c:v>4.4666666666666694</c:v>
                </c:pt>
                <c:pt idx="269">
                  <c:v>4.4833333333333378</c:v>
                </c:pt>
                <c:pt idx="270">
                  <c:v>4.5</c:v>
                </c:pt>
                <c:pt idx="271">
                  <c:v>4.5166666666666684</c:v>
                </c:pt>
                <c:pt idx="272">
                  <c:v>4.5333333333333377</c:v>
                </c:pt>
                <c:pt idx="273">
                  <c:v>4.55</c:v>
                </c:pt>
                <c:pt idx="274">
                  <c:v>4.5666666666666664</c:v>
                </c:pt>
                <c:pt idx="275">
                  <c:v>4.5833333333333366</c:v>
                </c:pt>
                <c:pt idx="276">
                  <c:v>4.5999999999999996</c:v>
                </c:pt>
                <c:pt idx="277">
                  <c:v>4.6166666666666663</c:v>
                </c:pt>
                <c:pt idx="278">
                  <c:v>4.6333333333333364</c:v>
                </c:pt>
                <c:pt idx="279">
                  <c:v>4.6499999999999995</c:v>
                </c:pt>
                <c:pt idx="280">
                  <c:v>4.666666666666667</c:v>
                </c:pt>
                <c:pt idx="281">
                  <c:v>4.6833333333333371</c:v>
                </c:pt>
                <c:pt idx="282">
                  <c:v>4.7</c:v>
                </c:pt>
                <c:pt idx="283">
                  <c:v>4.7166666666666694</c:v>
                </c:pt>
                <c:pt idx="284">
                  <c:v>4.7333333333333378</c:v>
                </c:pt>
                <c:pt idx="285">
                  <c:v>4.75</c:v>
                </c:pt>
                <c:pt idx="286">
                  <c:v>4.7666666666666684</c:v>
                </c:pt>
                <c:pt idx="287">
                  <c:v>4.7833333333333377</c:v>
                </c:pt>
                <c:pt idx="288">
                  <c:v>4.8</c:v>
                </c:pt>
                <c:pt idx="289">
                  <c:v>4.8166666666666664</c:v>
                </c:pt>
                <c:pt idx="290">
                  <c:v>4.8333333333333366</c:v>
                </c:pt>
                <c:pt idx="291">
                  <c:v>4.8499999999999996</c:v>
                </c:pt>
                <c:pt idx="292">
                  <c:v>4.8666666666666663</c:v>
                </c:pt>
                <c:pt idx="293">
                  <c:v>4.8833333333333364</c:v>
                </c:pt>
                <c:pt idx="294">
                  <c:v>4.9000000000000004</c:v>
                </c:pt>
                <c:pt idx="295">
                  <c:v>4.9166666666666696</c:v>
                </c:pt>
                <c:pt idx="296">
                  <c:v>4.9333333333333389</c:v>
                </c:pt>
                <c:pt idx="297">
                  <c:v>4.95</c:v>
                </c:pt>
                <c:pt idx="298">
                  <c:v>4.9666666666666694</c:v>
                </c:pt>
                <c:pt idx="299">
                  <c:v>4.9833333333333378</c:v>
                </c:pt>
                <c:pt idx="300">
                  <c:v>5</c:v>
                </c:pt>
                <c:pt idx="301">
                  <c:v>5.0166666666666684</c:v>
                </c:pt>
                <c:pt idx="302">
                  <c:v>5.0333333333333377</c:v>
                </c:pt>
                <c:pt idx="303">
                  <c:v>5.05</c:v>
                </c:pt>
                <c:pt idx="304">
                  <c:v>5.0666666666666664</c:v>
                </c:pt>
                <c:pt idx="305">
                  <c:v>5.0833333333333366</c:v>
                </c:pt>
                <c:pt idx="306">
                  <c:v>5.0999999999999996</c:v>
                </c:pt>
                <c:pt idx="307">
                  <c:v>5.1166666666666663</c:v>
                </c:pt>
                <c:pt idx="308">
                  <c:v>5.1333333333333364</c:v>
                </c:pt>
                <c:pt idx="309">
                  <c:v>5.1499999999999995</c:v>
                </c:pt>
                <c:pt idx="310">
                  <c:v>5.166666666666667</c:v>
                </c:pt>
                <c:pt idx="311">
                  <c:v>5.1833333333333371</c:v>
                </c:pt>
                <c:pt idx="312">
                  <c:v>5.2</c:v>
                </c:pt>
                <c:pt idx="313">
                  <c:v>5.2166666666666694</c:v>
                </c:pt>
                <c:pt idx="314">
                  <c:v>5.2333333333333378</c:v>
                </c:pt>
                <c:pt idx="315">
                  <c:v>5.25</c:v>
                </c:pt>
                <c:pt idx="316">
                  <c:v>5.2666666666666684</c:v>
                </c:pt>
                <c:pt idx="317">
                  <c:v>5.2833333333333377</c:v>
                </c:pt>
                <c:pt idx="318">
                  <c:v>5.3</c:v>
                </c:pt>
                <c:pt idx="319">
                  <c:v>5.3166666666666664</c:v>
                </c:pt>
                <c:pt idx="320">
                  <c:v>5.3333333333333366</c:v>
                </c:pt>
                <c:pt idx="321">
                  <c:v>5.35</c:v>
                </c:pt>
                <c:pt idx="322">
                  <c:v>5.3666666666666663</c:v>
                </c:pt>
                <c:pt idx="323">
                  <c:v>5.3833333333333364</c:v>
                </c:pt>
                <c:pt idx="324">
                  <c:v>5.4</c:v>
                </c:pt>
                <c:pt idx="325">
                  <c:v>5.4166666666666696</c:v>
                </c:pt>
                <c:pt idx="326">
                  <c:v>5.4333333333333389</c:v>
                </c:pt>
                <c:pt idx="327">
                  <c:v>5.45</c:v>
                </c:pt>
                <c:pt idx="328">
                  <c:v>5.4666666666666694</c:v>
                </c:pt>
                <c:pt idx="329">
                  <c:v>5.4833333333333378</c:v>
                </c:pt>
                <c:pt idx="330">
                  <c:v>5.5</c:v>
                </c:pt>
                <c:pt idx="331">
                  <c:v>5.5166666666666684</c:v>
                </c:pt>
                <c:pt idx="332">
                  <c:v>5.5333333333333377</c:v>
                </c:pt>
                <c:pt idx="333">
                  <c:v>5.55</c:v>
                </c:pt>
                <c:pt idx="334">
                  <c:v>5.5666666666666664</c:v>
                </c:pt>
                <c:pt idx="335">
                  <c:v>5.5833333333333366</c:v>
                </c:pt>
                <c:pt idx="336">
                  <c:v>5.6</c:v>
                </c:pt>
                <c:pt idx="337">
                  <c:v>5.6166666666666663</c:v>
                </c:pt>
                <c:pt idx="338">
                  <c:v>5.6333333333333364</c:v>
                </c:pt>
                <c:pt idx="339">
                  <c:v>5.6499999999999995</c:v>
                </c:pt>
                <c:pt idx="340">
                  <c:v>5.666666666666667</c:v>
                </c:pt>
                <c:pt idx="341">
                  <c:v>5.6833333333333371</c:v>
                </c:pt>
                <c:pt idx="342">
                  <c:v>5.7</c:v>
                </c:pt>
                <c:pt idx="343">
                  <c:v>5.7166666666666694</c:v>
                </c:pt>
                <c:pt idx="344">
                  <c:v>5.7333333333333378</c:v>
                </c:pt>
                <c:pt idx="345">
                  <c:v>5.75</c:v>
                </c:pt>
                <c:pt idx="346">
                  <c:v>5.7666666666666684</c:v>
                </c:pt>
                <c:pt idx="347">
                  <c:v>5.7833333333333377</c:v>
                </c:pt>
                <c:pt idx="348">
                  <c:v>5.8</c:v>
                </c:pt>
                <c:pt idx="349">
                  <c:v>5.8166666666666664</c:v>
                </c:pt>
                <c:pt idx="350">
                  <c:v>5.8333333333333366</c:v>
                </c:pt>
                <c:pt idx="351">
                  <c:v>5.85</c:v>
                </c:pt>
                <c:pt idx="352">
                  <c:v>5.8666666666666663</c:v>
                </c:pt>
                <c:pt idx="353">
                  <c:v>5.8833333333333364</c:v>
                </c:pt>
                <c:pt idx="354">
                  <c:v>5.9</c:v>
                </c:pt>
                <c:pt idx="355">
                  <c:v>5.9166666666666696</c:v>
                </c:pt>
                <c:pt idx="356">
                  <c:v>5.9333333333333389</c:v>
                </c:pt>
                <c:pt idx="357">
                  <c:v>5.95</c:v>
                </c:pt>
                <c:pt idx="358">
                  <c:v>5.9666666666666694</c:v>
                </c:pt>
                <c:pt idx="359">
                  <c:v>5.9833333333333378</c:v>
                </c:pt>
                <c:pt idx="360">
                  <c:v>6</c:v>
                </c:pt>
                <c:pt idx="361">
                  <c:v>6.0166666666666684</c:v>
                </c:pt>
                <c:pt idx="362">
                  <c:v>6.0333333333333377</c:v>
                </c:pt>
                <c:pt idx="363">
                  <c:v>6.05</c:v>
                </c:pt>
                <c:pt idx="364">
                  <c:v>6.0666666666666664</c:v>
                </c:pt>
                <c:pt idx="365">
                  <c:v>6.0833333333333366</c:v>
                </c:pt>
                <c:pt idx="366">
                  <c:v>6.1</c:v>
                </c:pt>
                <c:pt idx="367">
                  <c:v>6.1166666666666663</c:v>
                </c:pt>
                <c:pt idx="368">
                  <c:v>6.1333333333333364</c:v>
                </c:pt>
                <c:pt idx="369">
                  <c:v>6.1499999999999995</c:v>
                </c:pt>
                <c:pt idx="370">
                  <c:v>6.166666666666667</c:v>
                </c:pt>
                <c:pt idx="371">
                  <c:v>6.1833333333333371</c:v>
                </c:pt>
                <c:pt idx="372">
                  <c:v>6.2</c:v>
                </c:pt>
                <c:pt idx="373">
                  <c:v>6.2166666666666694</c:v>
                </c:pt>
                <c:pt idx="374">
                  <c:v>6.2333333333333378</c:v>
                </c:pt>
                <c:pt idx="375">
                  <c:v>6.25</c:v>
                </c:pt>
                <c:pt idx="376">
                  <c:v>6.2666666666666684</c:v>
                </c:pt>
                <c:pt idx="377">
                  <c:v>6.2833333333333377</c:v>
                </c:pt>
                <c:pt idx="378">
                  <c:v>6.3</c:v>
                </c:pt>
                <c:pt idx="379">
                  <c:v>6.3166666666666664</c:v>
                </c:pt>
                <c:pt idx="380">
                  <c:v>6.3333333333333366</c:v>
                </c:pt>
                <c:pt idx="381">
                  <c:v>6.35</c:v>
                </c:pt>
                <c:pt idx="382">
                  <c:v>6.3666666666666663</c:v>
                </c:pt>
                <c:pt idx="383">
                  <c:v>6.3833333333333364</c:v>
                </c:pt>
                <c:pt idx="384">
                  <c:v>6.4</c:v>
                </c:pt>
                <c:pt idx="385">
                  <c:v>6.4166666666666696</c:v>
                </c:pt>
                <c:pt idx="386">
                  <c:v>6.4333333333333389</c:v>
                </c:pt>
                <c:pt idx="387">
                  <c:v>6.45</c:v>
                </c:pt>
                <c:pt idx="388">
                  <c:v>6.4666666666666694</c:v>
                </c:pt>
                <c:pt idx="389">
                  <c:v>6.4833333333333378</c:v>
                </c:pt>
                <c:pt idx="390">
                  <c:v>6.5</c:v>
                </c:pt>
                <c:pt idx="391">
                  <c:v>6.5166666666666684</c:v>
                </c:pt>
                <c:pt idx="392">
                  <c:v>6.5333333333333377</c:v>
                </c:pt>
                <c:pt idx="393">
                  <c:v>6.55</c:v>
                </c:pt>
                <c:pt idx="394">
                  <c:v>6.5666666666666664</c:v>
                </c:pt>
                <c:pt idx="395">
                  <c:v>6.5833333333333366</c:v>
                </c:pt>
                <c:pt idx="396">
                  <c:v>6.6</c:v>
                </c:pt>
                <c:pt idx="397">
                  <c:v>6.6166666666666663</c:v>
                </c:pt>
                <c:pt idx="398">
                  <c:v>6.6333333333333364</c:v>
                </c:pt>
                <c:pt idx="399">
                  <c:v>6.6499999999999995</c:v>
                </c:pt>
                <c:pt idx="400">
                  <c:v>6.666666666666667</c:v>
                </c:pt>
                <c:pt idx="401">
                  <c:v>6.6833333333333371</c:v>
                </c:pt>
                <c:pt idx="402">
                  <c:v>6.7</c:v>
                </c:pt>
                <c:pt idx="403">
                  <c:v>6.7166666666666694</c:v>
                </c:pt>
                <c:pt idx="404">
                  <c:v>6.7333333333333378</c:v>
                </c:pt>
                <c:pt idx="405">
                  <c:v>6.75</c:v>
                </c:pt>
                <c:pt idx="406">
                  <c:v>6.7666666666666684</c:v>
                </c:pt>
                <c:pt idx="407">
                  <c:v>6.7833333333333377</c:v>
                </c:pt>
                <c:pt idx="408">
                  <c:v>6.8</c:v>
                </c:pt>
                <c:pt idx="409">
                  <c:v>6.8166666666666664</c:v>
                </c:pt>
                <c:pt idx="410">
                  <c:v>6.8333333333333366</c:v>
                </c:pt>
                <c:pt idx="411">
                  <c:v>6.85</c:v>
                </c:pt>
                <c:pt idx="412">
                  <c:v>6.8666666666666663</c:v>
                </c:pt>
                <c:pt idx="413">
                  <c:v>6.8833333333333364</c:v>
                </c:pt>
                <c:pt idx="414">
                  <c:v>6.8999999999999995</c:v>
                </c:pt>
                <c:pt idx="415">
                  <c:v>6.9166666666666696</c:v>
                </c:pt>
                <c:pt idx="416">
                  <c:v>6.9333333333333389</c:v>
                </c:pt>
                <c:pt idx="417">
                  <c:v>6.95</c:v>
                </c:pt>
                <c:pt idx="418">
                  <c:v>6.9666666666666694</c:v>
                </c:pt>
                <c:pt idx="419">
                  <c:v>6.9833333333333378</c:v>
                </c:pt>
                <c:pt idx="420">
                  <c:v>7</c:v>
                </c:pt>
                <c:pt idx="421">
                  <c:v>7.0166666666666684</c:v>
                </c:pt>
                <c:pt idx="422">
                  <c:v>7.0333333333333377</c:v>
                </c:pt>
                <c:pt idx="423">
                  <c:v>7.05</c:v>
                </c:pt>
                <c:pt idx="424">
                  <c:v>7.0666666666666664</c:v>
                </c:pt>
                <c:pt idx="425">
                  <c:v>7.0833333333333366</c:v>
                </c:pt>
                <c:pt idx="426">
                  <c:v>7.1</c:v>
                </c:pt>
                <c:pt idx="427">
                  <c:v>7.1166666666666663</c:v>
                </c:pt>
                <c:pt idx="428">
                  <c:v>7.1333333333333364</c:v>
                </c:pt>
                <c:pt idx="429">
                  <c:v>7.1499999999999995</c:v>
                </c:pt>
                <c:pt idx="430">
                  <c:v>7.166666666666667</c:v>
                </c:pt>
                <c:pt idx="431">
                  <c:v>7.1833333333333371</c:v>
                </c:pt>
                <c:pt idx="432">
                  <c:v>7.2</c:v>
                </c:pt>
                <c:pt idx="433">
                  <c:v>7.2166666666666694</c:v>
                </c:pt>
                <c:pt idx="434">
                  <c:v>7.2333333333333378</c:v>
                </c:pt>
                <c:pt idx="435">
                  <c:v>7.25</c:v>
                </c:pt>
                <c:pt idx="436">
                  <c:v>7.2666666666666684</c:v>
                </c:pt>
                <c:pt idx="437">
                  <c:v>7.2833333333333377</c:v>
                </c:pt>
                <c:pt idx="438">
                  <c:v>7.3</c:v>
                </c:pt>
                <c:pt idx="439">
                  <c:v>7.3166666666666664</c:v>
                </c:pt>
                <c:pt idx="440">
                  <c:v>7.3333333333333366</c:v>
                </c:pt>
                <c:pt idx="441">
                  <c:v>7.35</c:v>
                </c:pt>
                <c:pt idx="442">
                  <c:v>7.3666666666666663</c:v>
                </c:pt>
                <c:pt idx="443">
                  <c:v>7.3833333333333364</c:v>
                </c:pt>
                <c:pt idx="444">
                  <c:v>7.3999999999999995</c:v>
                </c:pt>
                <c:pt idx="445">
                  <c:v>7.4166666666666696</c:v>
                </c:pt>
                <c:pt idx="446">
                  <c:v>7.4333333333333389</c:v>
                </c:pt>
                <c:pt idx="447">
                  <c:v>7.45</c:v>
                </c:pt>
                <c:pt idx="448">
                  <c:v>7.4666666666666694</c:v>
                </c:pt>
                <c:pt idx="449">
                  <c:v>7.4833333333333378</c:v>
                </c:pt>
                <c:pt idx="450">
                  <c:v>7.5</c:v>
                </c:pt>
                <c:pt idx="451">
                  <c:v>7.5166666666666684</c:v>
                </c:pt>
                <c:pt idx="452">
                  <c:v>7.5333333333333377</c:v>
                </c:pt>
                <c:pt idx="453">
                  <c:v>7.55</c:v>
                </c:pt>
                <c:pt idx="454">
                  <c:v>7.5666666666666664</c:v>
                </c:pt>
                <c:pt idx="455">
                  <c:v>7.5833333333333366</c:v>
                </c:pt>
                <c:pt idx="456">
                  <c:v>7.6</c:v>
                </c:pt>
                <c:pt idx="457">
                  <c:v>7.6166666666666663</c:v>
                </c:pt>
                <c:pt idx="458">
                  <c:v>7.6333333333333364</c:v>
                </c:pt>
                <c:pt idx="459">
                  <c:v>7.6499999999999995</c:v>
                </c:pt>
                <c:pt idx="460">
                  <c:v>7.666666666666667</c:v>
                </c:pt>
                <c:pt idx="461">
                  <c:v>7.6833333333333371</c:v>
                </c:pt>
                <c:pt idx="462">
                  <c:v>7.7</c:v>
                </c:pt>
                <c:pt idx="463">
                  <c:v>7.7166666666666694</c:v>
                </c:pt>
                <c:pt idx="464">
                  <c:v>7.7333333333333378</c:v>
                </c:pt>
                <c:pt idx="465">
                  <c:v>7.75</c:v>
                </c:pt>
                <c:pt idx="466">
                  <c:v>7.7666666666666684</c:v>
                </c:pt>
                <c:pt idx="467">
                  <c:v>7.7833333333333377</c:v>
                </c:pt>
                <c:pt idx="468">
                  <c:v>7.8</c:v>
                </c:pt>
                <c:pt idx="469">
                  <c:v>7.8166666666666664</c:v>
                </c:pt>
                <c:pt idx="470">
                  <c:v>7.8333333333333366</c:v>
                </c:pt>
                <c:pt idx="471">
                  <c:v>7.85</c:v>
                </c:pt>
                <c:pt idx="472">
                  <c:v>7.8666666666666663</c:v>
                </c:pt>
                <c:pt idx="473">
                  <c:v>7.8833333333333364</c:v>
                </c:pt>
                <c:pt idx="474">
                  <c:v>7.8999999999999995</c:v>
                </c:pt>
                <c:pt idx="475">
                  <c:v>7.9166666666666696</c:v>
                </c:pt>
                <c:pt idx="476">
                  <c:v>7.9333333333333389</c:v>
                </c:pt>
                <c:pt idx="477">
                  <c:v>7.95</c:v>
                </c:pt>
                <c:pt idx="478">
                  <c:v>7.9666666666666694</c:v>
                </c:pt>
                <c:pt idx="479">
                  <c:v>7.9833333333333378</c:v>
                </c:pt>
                <c:pt idx="480">
                  <c:v>8</c:v>
                </c:pt>
                <c:pt idx="481">
                  <c:v>8.016666666666671</c:v>
                </c:pt>
                <c:pt idx="482">
                  <c:v>8.0333333333333332</c:v>
                </c:pt>
                <c:pt idx="483">
                  <c:v>8.0500000000000007</c:v>
                </c:pt>
                <c:pt idx="484">
                  <c:v>8.0666666666666735</c:v>
                </c:pt>
                <c:pt idx="485">
                  <c:v>8.0833333333333357</c:v>
                </c:pt>
                <c:pt idx="486">
                  <c:v>8.1</c:v>
                </c:pt>
                <c:pt idx="487">
                  <c:v>8.1166666666666725</c:v>
                </c:pt>
                <c:pt idx="488">
                  <c:v>8.1333333333333329</c:v>
                </c:pt>
                <c:pt idx="489">
                  <c:v>8.15</c:v>
                </c:pt>
                <c:pt idx="490">
                  <c:v>8.1666666666666732</c:v>
                </c:pt>
                <c:pt idx="491">
                  <c:v>8.1833333333333336</c:v>
                </c:pt>
                <c:pt idx="492">
                  <c:v>8.2000000000000011</c:v>
                </c:pt>
                <c:pt idx="493">
                  <c:v>8.2166666666666668</c:v>
                </c:pt>
                <c:pt idx="494">
                  <c:v>8.2333333333333272</c:v>
                </c:pt>
                <c:pt idx="495">
                  <c:v>8.25</c:v>
                </c:pt>
                <c:pt idx="496">
                  <c:v>8.266666666666671</c:v>
                </c:pt>
                <c:pt idx="497">
                  <c:v>8.2833333333333332</c:v>
                </c:pt>
                <c:pt idx="498">
                  <c:v>8.3000000000000007</c:v>
                </c:pt>
                <c:pt idx="499">
                  <c:v>8.3166666666666735</c:v>
                </c:pt>
                <c:pt idx="500">
                  <c:v>8.3333333333333357</c:v>
                </c:pt>
                <c:pt idx="501">
                  <c:v>8.350000000000005</c:v>
                </c:pt>
                <c:pt idx="502">
                  <c:v>8.3666666666666742</c:v>
                </c:pt>
                <c:pt idx="503">
                  <c:v>8.3833333333333346</c:v>
                </c:pt>
                <c:pt idx="504">
                  <c:v>8.4</c:v>
                </c:pt>
                <c:pt idx="505">
                  <c:v>8.4166666666666732</c:v>
                </c:pt>
                <c:pt idx="506">
                  <c:v>8.4333333333333336</c:v>
                </c:pt>
                <c:pt idx="507">
                  <c:v>8.4500000000000028</c:v>
                </c:pt>
                <c:pt idx="508">
                  <c:v>8.4666666666666739</c:v>
                </c:pt>
                <c:pt idx="509">
                  <c:v>8.4833333333333325</c:v>
                </c:pt>
                <c:pt idx="510">
                  <c:v>8.5</c:v>
                </c:pt>
                <c:pt idx="511">
                  <c:v>8.516666666666671</c:v>
                </c:pt>
                <c:pt idx="512">
                  <c:v>8.5333333333333332</c:v>
                </c:pt>
                <c:pt idx="513">
                  <c:v>8.5500000000000007</c:v>
                </c:pt>
                <c:pt idx="514">
                  <c:v>8.5666666666666735</c:v>
                </c:pt>
                <c:pt idx="515">
                  <c:v>8.5833333333333357</c:v>
                </c:pt>
                <c:pt idx="516">
                  <c:v>8.6</c:v>
                </c:pt>
                <c:pt idx="517">
                  <c:v>8.6166666666666725</c:v>
                </c:pt>
                <c:pt idx="518">
                  <c:v>8.6333333333333329</c:v>
                </c:pt>
                <c:pt idx="519">
                  <c:v>8.65</c:v>
                </c:pt>
                <c:pt idx="520">
                  <c:v>8.6666666666666732</c:v>
                </c:pt>
                <c:pt idx="521">
                  <c:v>8.6833333333333336</c:v>
                </c:pt>
                <c:pt idx="522">
                  <c:v>8.7000000000000011</c:v>
                </c:pt>
                <c:pt idx="523">
                  <c:v>8.7166666666666668</c:v>
                </c:pt>
                <c:pt idx="524">
                  <c:v>8.7333333333333272</c:v>
                </c:pt>
                <c:pt idx="525">
                  <c:v>8.75</c:v>
                </c:pt>
                <c:pt idx="526">
                  <c:v>8.766666666666671</c:v>
                </c:pt>
                <c:pt idx="527">
                  <c:v>8.7833333333333332</c:v>
                </c:pt>
                <c:pt idx="528">
                  <c:v>8.8000000000000007</c:v>
                </c:pt>
                <c:pt idx="529">
                  <c:v>8.8166666666666735</c:v>
                </c:pt>
                <c:pt idx="530">
                  <c:v>8.8333333333333357</c:v>
                </c:pt>
                <c:pt idx="531">
                  <c:v>8.850000000000005</c:v>
                </c:pt>
                <c:pt idx="532">
                  <c:v>8.8666666666666742</c:v>
                </c:pt>
                <c:pt idx="533">
                  <c:v>8.8833333333333346</c:v>
                </c:pt>
                <c:pt idx="534">
                  <c:v>8.9</c:v>
                </c:pt>
                <c:pt idx="535">
                  <c:v>8.9166666666666732</c:v>
                </c:pt>
                <c:pt idx="536">
                  <c:v>8.9333333333333336</c:v>
                </c:pt>
                <c:pt idx="537">
                  <c:v>8.9500000000000028</c:v>
                </c:pt>
                <c:pt idx="538">
                  <c:v>8.9666666666666739</c:v>
                </c:pt>
                <c:pt idx="539">
                  <c:v>8.9833333333333325</c:v>
                </c:pt>
                <c:pt idx="540">
                  <c:v>9</c:v>
                </c:pt>
                <c:pt idx="541">
                  <c:v>9.016666666666671</c:v>
                </c:pt>
                <c:pt idx="542">
                  <c:v>9.0333333333333332</c:v>
                </c:pt>
                <c:pt idx="543">
                  <c:v>9.0500000000000007</c:v>
                </c:pt>
                <c:pt idx="544">
                  <c:v>9.0666666666666735</c:v>
                </c:pt>
                <c:pt idx="545">
                  <c:v>9.0833333333333357</c:v>
                </c:pt>
                <c:pt idx="546">
                  <c:v>9.1</c:v>
                </c:pt>
                <c:pt idx="547">
                  <c:v>9.1166666666666725</c:v>
                </c:pt>
                <c:pt idx="548">
                  <c:v>9.1333333333333329</c:v>
                </c:pt>
                <c:pt idx="549">
                  <c:v>9.15</c:v>
                </c:pt>
                <c:pt idx="550">
                  <c:v>9.1666666666666732</c:v>
                </c:pt>
                <c:pt idx="551">
                  <c:v>9.1833333333333336</c:v>
                </c:pt>
                <c:pt idx="552">
                  <c:v>9.2000000000000011</c:v>
                </c:pt>
                <c:pt idx="553">
                  <c:v>9.2166666666666668</c:v>
                </c:pt>
                <c:pt idx="554">
                  <c:v>9.2333333333333272</c:v>
                </c:pt>
                <c:pt idx="555">
                  <c:v>9.25</c:v>
                </c:pt>
                <c:pt idx="556">
                  <c:v>9.266666666666671</c:v>
                </c:pt>
                <c:pt idx="557">
                  <c:v>9.2833333333333332</c:v>
                </c:pt>
                <c:pt idx="558">
                  <c:v>9.3000000000000007</c:v>
                </c:pt>
                <c:pt idx="559">
                  <c:v>9.3166666666666735</c:v>
                </c:pt>
                <c:pt idx="560">
                  <c:v>9.3333333333333357</c:v>
                </c:pt>
                <c:pt idx="561">
                  <c:v>9.350000000000005</c:v>
                </c:pt>
                <c:pt idx="562">
                  <c:v>9.3666666666666742</c:v>
                </c:pt>
                <c:pt idx="563">
                  <c:v>9.3833333333333346</c:v>
                </c:pt>
                <c:pt idx="564">
                  <c:v>9.4</c:v>
                </c:pt>
                <c:pt idx="565">
                  <c:v>9.4166666666666732</c:v>
                </c:pt>
                <c:pt idx="566">
                  <c:v>9.4333333333333336</c:v>
                </c:pt>
                <c:pt idx="567">
                  <c:v>9.4500000000000028</c:v>
                </c:pt>
                <c:pt idx="568">
                  <c:v>9.4666666666666739</c:v>
                </c:pt>
                <c:pt idx="569">
                  <c:v>9.4833333333333325</c:v>
                </c:pt>
                <c:pt idx="570">
                  <c:v>9.5</c:v>
                </c:pt>
                <c:pt idx="571">
                  <c:v>9.516666666666671</c:v>
                </c:pt>
                <c:pt idx="572">
                  <c:v>9.5333333333333332</c:v>
                </c:pt>
                <c:pt idx="573">
                  <c:v>9.5500000000000007</c:v>
                </c:pt>
                <c:pt idx="574">
                  <c:v>9.5666666666666735</c:v>
                </c:pt>
                <c:pt idx="575">
                  <c:v>9.5833333333333357</c:v>
                </c:pt>
                <c:pt idx="576">
                  <c:v>9.6</c:v>
                </c:pt>
                <c:pt idx="577">
                  <c:v>9.6166666666666725</c:v>
                </c:pt>
                <c:pt idx="578">
                  <c:v>9.6333333333333329</c:v>
                </c:pt>
                <c:pt idx="579">
                  <c:v>9.65</c:v>
                </c:pt>
                <c:pt idx="580">
                  <c:v>9.6666666666666732</c:v>
                </c:pt>
                <c:pt idx="581">
                  <c:v>9.6833333333333336</c:v>
                </c:pt>
                <c:pt idx="582">
                  <c:v>9.7000000000000011</c:v>
                </c:pt>
                <c:pt idx="583">
                  <c:v>9.7166666666666668</c:v>
                </c:pt>
                <c:pt idx="584">
                  <c:v>9.7333333333333272</c:v>
                </c:pt>
                <c:pt idx="585">
                  <c:v>9.75</c:v>
                </c:pt>
                <c:pt idx="586">
                  <c:v>9.766666666666671</c:v>
                </c:pt>
                <c:pt idx="587">
                  <c:v>9.7833333333333332</c:v>
                </c:pt>
                <c:pt idx="588">
                  <c:v>9.8000000000000007</c:v>
                </c:pt>
                <c:pt idx="589">
                  <c:v>9.8166666666666735</c:v>
                </c:pt>
                <c:pt idx="590">
                  <c:v>9.8333333333333357</c:v>
                </c:pt>
                <c:pt idx="591">
                  <c:v>9.850000000000005</c:v>
                </c:pt>
                <c:pt idx="592">
                  <c:v>9.8666666666666742</c:v>
                </c:pt>
                <c:pt idx="593">
                  <c:v>9.8833333333333346</c:v>
                </c:pt>
                <c:pt idx="594">
                  <c:v>9.9</c:v>
                </c:pt>
                <c:pt idx="595">
                  <c:v>9.9166666666666732</c:v>
                </c:pt>
                <c:pt idx="596">
                  <c:v>9.9333333333333336</c:v>
                </c:pt>
                <c:pt idx="597">
                  <c:v>9.9500000000000028</c:v>
                </c:pt>
                <c:pt idx="598">
                  <c:v>9.9666666666666739</c:v>
                </c:pt>
                <c:pt idx="599">
                  <c:v>9.9833333333333325</c:v>
                </c:pt>
                <c:pt idx="600">
                  <c:v>10</c:v>
                </c:pt>
                <c:pt idx="601">
                  <c:v>10.016666666666671</c:v>
                </c:pt>
                <c:pt idx="602">
                  <c:v>10.033333333333333</c:v>
                </c:pt>
                <c:pt idx="603">
                  <c:v>10.050000000000002</c:v>
                </c:pt>
                <c:pt idx="604">
                  <c:v>10.066666666666674</c:v>
                </c:pt>
                <c:pt idx="605">
                  <c:v>10.083333333333334</c:v>
                </c:pt>
                <c:pt idx="606">
                  <c:v>10.1</c:v>
                </c:pt>
                <c:pt idx="607">
                  <c:v>10.116666666666672</c:v>
                </c:pt>
                <c:pt idx="608">
                  <c:v>10.133333333333333</c:v>
                </c:pt>
                <c:pt idx="609">
                  <c:v>10.15</c:v>
                </c:pt>
                <c:pt idx="610">
                  <c:v>10.166666666666673</c:v>
                </c:pt>
                <c:pt idx="611">
                  <c:v>10.183333333333334</c:v>
                </c:pt>
                <c:pt idx="612">
                  <c:v>10.200000000000001</c:v>
                </c:pt>
                <c:pt idx="613">
                  <c:v>10.21666666666667</c:v>
                </c:pt>
                <c:pt idx="614">
                  <c:v>10.233333333333333</c:v>
                </c:pt>
                <c:pt idx="615">
                  <c:v>10.25</c:v>
                </c:pt>
                <c:pt idx="616">
                  <c:v>10.266666666666671</c:v>
                </c:pt>
                <c:pt idx="617">
                  <c:v>10.283333333333333</c:v>
                </c:pt>
                <c:pt idx="618">
                  <c:v>10.3</c:v>
                </c:pt>
                <c:pt idx="619">
                  <c:v>10.316666666666674</c:v>
                </c:pt>
                <c:pt idx="620">
                  <c:v>10.333333333333334</c:v>
                </c:pt>
                <c:pt idx="621">
                  <c:v>10.350000000000005</c:v>
                </c:pt>
                <c:pt idx="622">
                  <c:v>10.366666666666676</c:v>
                </c:pt>
                <c:pt idx="623">
                  <c:v>10.383333333333336</c:v>
                </c:pt>
                <c:pt idx="624">
                  <c:v>10.4</c:v>
                </c:pt>
                <c:pt idx="625">
                  <c:v>10.416666666666673</c:v>
                </c:pt>
                <c:pt idx="626">
                  <c:v>10.433333333333334</c:v>
                </c:pt>
                <c:pt idx="627">
                  <c:v>10.450000000000005</c:v>
                </c:pt>
                <c:pt idx="628">
                  <c:v>10.466666666666674</c:v>
                </c:pt>
                <c:pt idx="629">
                  <c:v>10.483333333333334</c:v>
                </c:pt>
                <c:pt idx="630">
                  <c:v>10.5</c:v>
                </c:pt>
                <c:pt idx="631">
                  <c:v>10.516666666666671</c:v>
                </c:pt>
                <c:pt idx="632">
                  <c:v>10.533333333333333</c:v>
                </c:pt>
                <c:pt idx="633">
                  <c:v>10.55</c:v>
                </c:pt>
                <c:pt idx="634">
                  <c:v>10.566666666666674</c:v>
                </c:pt>
                <c:pt idx="635">
                  <c:v>10.583333333333334</c:v>
                </c:pt>
                <c:pt idx="636">
                  <c:v>10.6</c:v>
                </c:pt>
                <c:pt idx="637">
                  <c:v>10.616666666666672</c:v>
                </c:pt>
                <c:pt idx="638">
                  <c:v>10.633333333333333</c:v>
                </c:pt>
                <c:pt idx="639">
                  <c:v>10.65</c:v>
                </c:pt>
                <c:pt idx="640">
                  <c:v>10.666666666666673</c:v>
                </c:pt>
                <c:pt idx="641">
                  <c:v>10.683333333333334</c:v>
                </c:pt>
                <c:pt idx="642">
                  <c:v>10.7</c:v>
                </c:pt>
                <c:pt idx="643">
                  <c:v>10.71666666666667</c:v>
                </c:pt>
                <c:pt idx="644">
                  <c:v>10.733333333333333</c:v>
                </c:pt>
                <c:pt idx="645">
                  <c:v>10.75</c:v>
                </c:pt>
                <c:pt idx="646">
                  <c:v>10.766666666666671</c:v>
                </c:pt>
                <c:pt idx="647">
                  <c:v>10.783333333333333</c:v>
                </c:pt>
                <c:pt idx="648">
                  <c:v>10.8</c:v>
                </c:pt>
                <c:pt idx="649">
                  <c:v>10.816666666666674</c:v>
                </c:pt>
                <c:pt idx="650">
                  <c:v>10.833333333333334</c:v>
                </c:pt>
                <c:pt idx="651">
                  <c:v>10.850000000000005</c:v>
                </c:pt>
                <c:pt idx="652">
                  <c:v>10.866666666666676</c:v>
                </c:pt>
                <c:pt idx="653">
                  <c:v>10.883333333333336</c:v>
                </c:pt>
                <c:pt idx="654">
                  <c:v>10.9</c:v>
                </c:pt>
                <c:pt idx="655">
                  <c:v>10.916666666666673</c:v>
                </c:pt>
                <c:pt idx="656">
                  <c:v>10.933333333333334</c:v>
                </c:pt>
                <c:pt idx="657">
                  <c:v>10.950000000000005</c:v>
                </c:pt>
                <c:pt idx="658">
                  <c:v>10.966666666666674</c:v>
                </c:pt>
                <c:pt idx="659">
                  <c:v>10.983333333333334</c:v>
                </c:pt>
                <c:pt idx="660">
                  <c:v>11</c:v>
                </c:pt>
                <c:pt idx="661">
                  <c:v>11.016666666666671</c:v>
                </c:pt>
                <c:pt idx="662">
                  <c:v>11.033333333333333</c:v>
                </c:pt>
                <c:pt idx="663">
                  <c:v>11.05</c:v>
                </c:pt>
                <c:pt idx="664">
                  <c:v>11.066666666666674</c:v>
                </c:pt>
                <c:pt idx="665">
                  <c:v>11.083333333333334</c:v>
                </c:pt>
                <c:pt idx="666">
                  <c:v>11.1</c:v>
                </c:pt>
                <c:pt idx="667">
                  <c:v>11.116666666666672</c:v>
                </c:pt>
                <c:pt idx="668">
                  <c:v>11.133333333333333</c:v>
                </c:pt>
                <c:pt idx="669">
                  <c:v>11.15</c:v>
                </c:pt>
                <c:pt idx="670">
                  <c:v>11.166666666666673</c:v>
                </c:pt>
                <c:pt idx="671">
                  <c:v>11.183333333333334</c:v>
                </c:pt>
                <c:pt idx="672">
                  <c:v>11.2</c:v>
                </c:pt>
                <c:pt idx="673">
                  <c:v>11.21666666666667</c:v>
                </c:pt>
                <c:pt idx="674">
                  <c:v>11.233333333333333</c:v>
                </c:pt>
                <c:pt idx="675">
                  <c:v>11.25</c:v>
                </c:pt>
                <c:pt idx="676">
                  <c:v>11.266666666666671</c:v>
                </c:pt>
                <c:pt idx="677">
                  <c:v>11.283333333333333</c:v>
                </c:pt>
                <c:pt idx="678">
                  <c:v>11.3</c:v>
                </c:pt>
                <c:pt idx="679">
                  <c:v>11.316666666666674</c:v>
                </c:pt>
                <c:pt idx="680">
                  <c:v>11.333333333333334</c:v>
                </c:pt>
                <c:pt idx="681">
                  <c:v>11.350000000000005</c:v>
                </c:pt>
                <c:pt idx="682">
                  <c:v>11.366666666666676</c:v>
                </c:pt>
                <c:pt idx="683">
                  <c:v>11.383333333333336</c:v>
                </c:pt>
                <c:pt idx="684">
                  <c:v>11.4</c:v>
                </c:pt>
                <c:pt idx="685">
                  <c:v>11.416666666666673</c:v>
                </c:pt>
                <c:pt idx="686">
                  <c:v>11.433333333333334</c:v>
                </c:pt>
                <c:pt idx="687">
                  <c:v>11.450000000000005</c:v>
                </c:pt>
                <c:pt idx="688">
                  <c:v>11.466666666666674</c:v>
                </c:pt>
                <c:pt idx="689">
                  <c:v>11.483333333333334</c:v>
                </c:pt>
                <c:pt idx="690">
                  <c:v>11.5</c:v>
                </c:pt>
                <c:pt idx="691">
                  <c:v>11.516666666666671</c:v>
                </c:pt>
                <c:pt idx="692">
                  <c:v>11.533333333333333</c:v>
                </c:pt>
                <c:pt idx="693">
                  <c:v>11.55</c:v>
                </c:pt>
                <c:pt idx="694">
                  <c:v>11.566666666666674</c:v>
                </c:pt>
                <c:pt idx="695">
                  <c:v>11.583333333333334</c:v>
                </c:pt>
                <c:pt idx="696">
                  <c:v>11.6</c:v>
                </c:pt>
                <c:pt idx="697">
                  <c:v>11.616666666666672</c:v>
                </c:pt>
                <c:pt idx="698">
                  <c:v>11.633333333333333</c:v>
                </c:pt>
                <c:pt idx="699">
                  <c:v>11.65</c:v>
                </c:pt>
                <c:pt idx="700">
                  <c:v>11.666666666666673</c:v>
                </c:pt>
                <c:pt idx="701">
                  <c:v>11.683333333333334</c:v>
                </c:pt>
                <c:pt idx="702">
                  <c:v>11.7</c:v>
                </c:pt>
                <c:pt idx="703">
                  <c:v>11.71666666666667</c:v>
                </c:pt>
                <c:pt idx="704">
                  <c:v>11.733333333333333</c:v>
                </c:pt>
                <c:pt idx="705">
                  <c:v>11.75</c:v>
                </c:pt>
                <c:pt idx="706">
                  <c:v>11.766666666666671</c:v>
                </c:pt>
                <c:pt idx="707">
                  <c:v>11.783333333333333</c:v>
                </c:pt>
                <c:pt idx="708">
                  <c:v>11.8</c:v>
                </c:pt>
                <c:pt idx="709">
                  <c:v>11.816666666666674</c:v>
                </c:pt>
                <c:pt idx="710">
                  <c:v>11.833333333333334</c:v>
                </c:pt>
                <c:pt idx="711">
                  <c:v>11.850000000000005</c:v>
                </c:pt>
                <c:pt idx="712">
                  <c:v>11.866666666666676</c:v>
                </c:pt>
                <c:pt idx="713">
                  <c:v>11.883333333333336</c:v>
                </c:pt>
                <c:pt idx="714">
                  <c:v>11.9</c:v>
                </c:pt>
                <c:pt idx="715">
                  <c:v>11.916666666666673</c:v>
                </c:pt>
                <c:pt idx="716">
                  <c:v>11.933333333333334</c:v>
                </c:pt>
                <c:pt idx="717">
                  <c:v>11.950000000000005</c:v>
                </c:pt>
                <c:pt idx="718">
                  <c:v>11.966666666666674</c:v>
                </c:pt>
                <c:pt idx="719">
                  <c:v>11.983333333333334</c:v>
                </c:pt>
              </c:numCache>
            </c:numRef>
          </c:xVal>
          <c:yVal>
            <c:numRef>
              <c:f>Sheet1!$G$2:$G$721</c:f>
              <c:numCache>
                <c:formatCode>0.0</c:formatCode>
                <c:ptCount val="720"/>
                <c:pt idx="0">
                  <c:v>1</c:v>
                </c:pt>
                <c:pt idx="1">
                  <c:v>1.1045284632676535</c:v>
                </c:pt>
                <c:pt idx="2">
                  <c:v>1.2079116908177587</c:v>
                </c:pt>
                <c:pt idx="3">
                  <c:v>1.3090169943749475</c:v>
                </c:pt>
                <c:pt idx="4">
                  <c:v>1.4067366430757995</c:v>
                </c:pt>
                <c:pt idx="5">
                  <c:v>1.5</c:v>
                </c:pt>
                <c:pt idx="6">
                  <c:v>1.5877852522924718</c:v>
                </c:pt>
                <c:pt idx="7">
                  <c:v>1.6691306063588582</c:v>
                </c:pt>
                <c:pt idx="8">
                  <c:v>1.7431448254773938</c:v>
                </c:pt>
                <c:pt idx="9">
                  <c:v>1.8090169943749475</c:v>
                </c:pt>
                <c:pt idx="10">
                  <c:v>1.8660254037844386</c:v>
                </c:pt>
                <c:pt idx="11">
                  <c:v>1.9135454576426008</c:v>
                </c:pt>
                <c:pt idx="12">
                  <c:v>1.9510565162951541</c:v>
                </c:pt>
                <c:pt idx="13">
                  <c:v>1.9781476007338068</c:v>
                </c:pt>
                <c:pt idx="14">
                  <c:v>1.9945218953682733</c:v>
                </c:pt>
                <c:pt idx="15">
                  <c:v>2</c:v>
                </c:pt>
                <c:pt idx="16">
                  <c:v>1.9945218953682733</c:v>
                </c:pt>
                <c:pt idx="17">
                  <c:v>1.9781476007338068</c:v>
                </c:pt>
                <c:pt idx="18">
                  <c:v>1.9510565162951541</c:v>
                </c:pt>
                <c:pt idx="19">
                  <c:v>1.9135454576426008</c:v>
                </c:pt>
                <c:pt idx="20">
                  <c:v>1.8660254037844388</c:v>
                </c:pt>
                <c:pt idx="21">
                  <c:v>1.8090169943749475</c:v>
                </c:pt>
                <c:pt idx="22">
                  <c:v>1.7431448254773938</c:v>
                </c:pt>
                <c:pt idx="23">
                  <c:v>1.6691306063588582</c:v>
                </c:pt>
                <c:pt idx="24">
                  <c:v>1.5877852522924722</c:v>
                </c:pt>
                <c:pt idx="25">
                  <c:v>1.5</c:v>
                </c:pt>
                <c:pt idx="26">
                  <c:v>1.4067366430757997</c:v>
                </c:pt>
                <c:pt idx="27">
                  <c:v>1.3090169943749475</c:v>
                </c:pt>
                <c:pt idx="28">
                  <c:v>1.2079116908177587</c:v>
                </c:pt>
                <c:pt idx="29">
                  <c:v>1.1045284632676537</c:v>
                </c:pt>
                <c:pt idx="30">
                  <c:v>1.0000000000000002</c:v>
                </c:pt>
                <c:pt idx="31">
                  <c:v>0.89547153673234658</c:v>
                </c:pt>
                <c:pt idx="32">
                  <c:v>0.79208830918224016</c:v>
                </c:pt>
                <c:pt idx="33">
                  <c:v>0.69098300562505233</c:v>
                </c:pt>
                <c:pt idx="34">
                  <c:v>0.59326335692419951</c:v>
                </c:pt>
                <c:pt idx="35">
                  <c:v>0.5</c:v>
                </c:pt>
                <c:pt idx="36">
                  <c:v>0.41221474770752697</c:v>
                </c:pt>
                <c:pt idx="37">
                  <c:v>0.33086939364114204</c:v>
                </c:pt>
                <c:pt idx="38">
                  <c:v>0.25685517452260581</c:v>
                </c:pt>
                <c:pt idx="39">
                  <c:v>0.19098300562505266</c:v>
                </c:pt>
                <c:pt idx="40">
                  <c:v>0.13397459621556163</c:v>
                </c:pt>
                <c:pt idx="41">
                  <c:v>8.6454542357399133E-2</c:v>
                </c:pt>
                <c:pt idx="42">
                  <c:v>4.8943483704846497E-2</c:v>
                </c:pt>
                <c:pt idx="43">
                  <c:v>2.1852399266194433E-2</c:v>
                </c:pt>
                <c:pt idx="44">
                  <c:v>5.4781046317265991E-3</c:v>
                </c:pt>
                <c:pt idx="45">
                  <c:v>0</c:v>
                </c:pt>
                <c:pt idx="46">
                  <c:v>5.4781046317265991E-3</c:v>
                </c:pt>
                <c:pt idx="47">
                  <c:v>2.1852399266194433E-2</c:v>
                </c:pt>
                <c:pt idx="48">
                  <c:v>4.8943483704846392E-2</c:v>
                </c:pt>
                <c:pt idx="49">
                  <c:v>8.6454542357399022E-2</c:v>
                </c:pt>
                <c:pt idx="50">
                  <c:v>0.13397459621556138</c:v>
                </c:pt>
                <c:pt idx="51">
                  <c:v>0.19098300562505238</c:v>
                </c:pt>
                <c:pt idx="52">
                  <c:v>0.25685517452260542</c:v>
                </c:pt>
                <c:pt idx="53">
                  <c:v>0.33086939364114215</c:v>
                </c:pt>
                <c:pt idx="54">
                  <c:v>0.41221474770752681</c:v>
                </c:pt>
                <c:pt idx="55">
                  <c:v>0.49999999999999989</c:v>
                </c:pt>
                <c:pt idx="56">
                  <c:v>0.59326335692419951</c:v>
                </c:pt>
                <c:pt idx="57">
                  <c:v>0.69098300562505233</c:v>
                </c:pt>
                <c:pt idx="58">
                  <c:v>0.7920883091822396</c:v>
                </c:pt>
                <c:pt idx="59">
                  <c:v>0.89547153673234658</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1.1045284632676535</c:v>
                </c:pt>
                <c:pt idx="302">
                  <c:v>1.2079116908177587</c:v>
                </c:pt>
                <c:pt idx="303">
                  <c:v>1.3090169943749475</c:v>
                </c:pt>
                <c:pt idx="304">
                  <c:v>1.4067366430757995</c:v>
                </c:pt>
                <c:pt idx="305">
                  <c:v>1.5</c:v>
                </c:pt>
                <c:pt idx="306">
                  <c:v>1.5877852522924691</c:v>
                </c:pt>
                <c:pt idx="307">
                  <c:v>1.6691306063588551</c:v>
                </c:pt>
                <c:pt idx="308">
                  <c:v>1.7431448254773916</c:v>
                </c:pt>
                <c:pt idx="309">
                  <c:v>1.8090169943749497</c:v>
                </c:pt>
                <c:pt idx="310">
                  <c:v>1.8660254037844386</c:v>
                </c:pt>
                <c:pt idx="311">
                  <c:v>1.9135454576426008</c:v>
                </c:pt>
                <c:pt idx="312">
                  <c:v>1.9510565162951541</c:v>
                </c:pt>
                <c:pt idx="313">
                  <c:v>1.9781476007338068</c:v>
                </c:pt>
                <c:pt idx="314">
                  <c:v>1.9945218953682733</c:v>
                </c:pt>
                <c:pt idx="315">
                  <c:v>2</c:v>
                </c:pt>
                <c:pt idx="316">
                  <c:v>1.9945218953682733</c:v>
                </c:pt>
                <c:pt idx="317">
                  <c:v>1.9781476007338068</c:v>
                </c:pt>
                <c:pt idx="318">
                  <c:v>1.9510565162951541</c:v>
                </c:pt>
                <c:pt idx="319">
                  <c:v>1.9135454576426008</c:v>
                </c:pt>
                <c:pt idx="320">
                  <c:v>1.8660254037844388</c:v>
                </c:pt>
                <c:pt idx="321">
                  <c:v>1.8090169943749497</c:v>
                </c:pt>
                <c:pt idx="322">
                  <c:v>1.7431448254773962</c:v>
                </c:pt>
                <c:pt idx="323">
                  <c:v>1.6691306063588609</c:v>
                </c:pt>
                <c:pt idx="324">
                  <c:v>1.5877852522924691</c:v>
                </c:pt>
                <c:pt idx="325">
                  <c:v>1.5</c:v>
                </c:pt>
                <c:pt idx="326">
                  <c:v>1.4067366430757997</c:v>
                </c:pt>
                <c:pt idx="327">
                  <c:v>1.3090169943749475</c:v>
                </c:pt>
                <c:pt idx="328">
                  <c:v>1.2079116908177587</c:v>
                </c:pt>
                <c:pt idx="329">
                  <c:v>1.1045284632676537</c:v>
                </c:pt>
                <c:pt idx="330">
                  <c:v>1.0000000000000002</c:v>
                </c:pt>
                <c:pt idx="331">
                  <c:v>0.89547153673234647</c:v>
                </c:pt>
                <c:pt idx="332">
                  <c:v>0.79208830918224016</c:v>
                </c:pt>
                <c:pt idx="333">
                  <c:v>0.69098300562505277</c:v>
                </c:pt>
                <c:pt idx="334">
                  <c:v>0.59326335692419951</c:v>
                </c:pt>
                <c:pt idx="335">
                  <c:v>0.5</c:v>
                </c:pt>
                <c:pt idx="336">
                  <c:v>0.4122147477075303</c:v>
                </c:pt>
                <c:pt idx="337">
                  <c:v>0.33086939364114504</c:v>
                </c:pt>
                <c:pt idx="338">
                  <c:v>0.25685517452260831</c:v>
                </c:pt>
                <c:pt idx="339">
                  <c:v>0.19098300562505011</c:v>
                </c:pt>
                <c:pt idx="340">
                  <c:v>0.13397459621556163</c:v>
                </c:pt>
                <c:pt idx="341">
                  <c:v>8.6454542357399133E-2</c:v>
                </c:pt>
                <c:pt idx="342">
                  <c:v>4.8943483704846497E-2</c:v>
                </c:pt>
                <c:pt idx="343">
                  <c:v>2.1852399266194433E-2</c:v>
                </c:pt>
                <c:pt idx="344">
                  <c:v>5.4781046317265991E-3</c:v>
                </c:pt>
                <c:pt idx="345">
                  <c:v>0</c:v>
                </c:pt>
                <c:pt idx="346">
                  <c:v>5.4781046317265991E-3</c:v>
                </c:pt>
                <c:pt idx="347">
                  <c:v>2.1852399266194433E-2</c:v>
                </c:pt>
                <c:pt idx="348">
                  <c:v>4.8943483704846392E-2</c:v>
                </c:pt>
                <c:pt idx="349">
                  <c:v>8.6454542357399022E-2</c:v>
                </c:pt>
                <c:pt idx="350">
                  <c:v>0.13397459621556138</c:v>
                </c:pt>
                <c:pt idx="351">
                  <c:v>0.19098300562505238</c:v>
                </c:pt>
                <c:pt idx="352">
                  <c:v>0.25685517452260542</c:v>
                </c:pt>
                <c:pt idx="353">
                  <c:v>0.33086939364114215</c:v>
                </c:pt>
                <c:pt idx="354">
                  <c:v>0.41221474770752681</c:v>
                </c:pt>
                <c:pt idx="355">
                  <c:v>0.49999999999999989</c:v>
                </c:pt>
                <c:pt idx="356">
                  <c:v>0.59326335692419951</c:v>
                </c:pt>
                <c:pt idx="357">
                  <c:v>0.69098300562505233</c:v>
                </c:pt>
                <c:pt idx="358">
                  <c:v>0.7920883091822396</c:v>
                </c:pt>
                <c:pt idx="359">
                  <c:v>0.89547153673234658</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numCache>
            </c:numRef>
          </c:yVal>
          <c:smooth val="1"/>
        </c:ser>
        <c:axId val="51735552"/>
        <c:axId val="51738496"/>
      </c:scatterChart>
      <c:valAx>
        <c:axId val="51735552"/>
        <c:scaling>
          <c:orientation val="minMax"/>
          <c:max val="10"/>
          <c:min val="0"/>
        </c:scaling>
        <c:axPos val="b"/>
        <c:majorGridlines/>
        <c:title>
          <c:tx>
            <c:rich>
              <a:bodyPr/>
              <a:lstStyle/>
              <a:p>
                <a:pPr>
                  <a:defRPr/>
                </a:pPr>
                <a:r>
                  <a:rPr lang="en-US" dirty="0"/>
                  <a:t>Cycles</a:t>
                </a:r>
              </a:p>
            </c:rich>
          </c:tx>
          <c:layout/>
        </c:title>
        <c:numFmt formatCode="0" sourceLinked="0"/>
        <c:tickLblPos val="nextTo"/>
        <c:crossAx val="51738496"/>
        <c:crosses val="autoZero"/>
        <c:crossBetween val="midCat"/>
        <c:majorUnit val="1"/>
      </c:valAx>
      <c:valAx>
        <c:axId val="51738496"/>
        <c:scaling>
          <c:orientation val="minMax"/>
          <c:max val="2"/>
          <c:min val="0"/>
        </c:scaling>
        <c:delete val="1"/>
        <c:axPos val="l"/>
        <c:majorGridlines/>
        <c:title>
          <c:tx>
            <c:rich>
              <a:bodyPr rot="-5400000" vert="horz"/>
              <a:lstStyle/>
              <a:p>
                <a:pPr>
                  <a:defRPr/>
                </a:pPr>
                <a:r>
                  <a:rPr lang="en-US" dirty="0"/>
                  <a:t>Volts</a:t>
                </a:r>
              </a:p>
            </c:rich>
          </c:tx>
          <c:layout/>
        </c:title>
        <c:numFmt formatCode="0.0" sourceLinked="1"/>
        <c:tickLblPos val="none"/>
        <c:crossAx val="51735552"/>
        <c:crosses val="autoZero"/>
        <c:crossBetween val="midCat"/>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3"/>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dirty="0"/>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2DC70-5EB5-417C-81FB-50D11105CD49}" type="datetimeFigureOut">
              <a:rPr lang="en-US" smtClean="0"/>
              <a:pPr/>
              <a:t>6/17/2013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A5E55B-7A65-4D5D-AEBE-9B1D458071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C752DC70-5EB5-417C-81FB-50D11105CD49}" type="datetimeFigureOut">
              <a:rPr lang="en-US" smtClean="0"/>
              <a:pPr/>
              <a:t>6/17/2013</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48A5E55B-7A65-4D5D-AEBE-9B1D458071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chart" Target="../charts/chart1.xml"/><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jj@aprsworld.com" TargetMode="External"/><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chart" Target="../charts/chart2.xml"/><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00" y="15697200"/>
            <a:ext cx="13182600" cy="670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812000" y="2514601"/>
            <a:ext cx="12344400" cy="7417415"/>
          </a:xfrm>
          <a:prstGeom prst="rect">
            <a:avLst/>
          </a:prstGeom>
          <a:noFill/>
          <a:ln>
            <a:solidFill>
              <a:schemeClr val="tx1"/>
            </a:solidFill>
            <a:prstDash val="dashDot"/>
          </a:ln>
        </p:spPr>
        <p:txBody>
          <a:bodyPr wrap="square" rtlCol="0">
            <a:spAutoFit/>
          </a:bodyPr>
          <a:lstStyle/>
          <a:p>
            <a:pPr algn="just"/>
            <a:r>
              <a:rPr lang="en-US" sz="2800" b="1" dirty="0" smtClean="0"/>
              <a:t>Hypothetical day with and without Grid Net Controller:</a:t>
            </a:r>
          </a:p>
          <a:p>
            <a:pPr algn="just"/>
            <a:r>
              <a:rPr lang="en-US" sz="2000" dirty="0" smtClean="0"/>
              <a:t>• Wind turbine generates 7.5kW for first ½ of day, and 1kW for second ½ of day</a:t>
            </a:r>
          </a:p>
          <a:p>
            <a:pPr algn="just"/>
            <a:r>
              <a:rPr lang="en-US" sz="2000" dirty="0" smtClean="0"/>
              <a:t>• Utility does not pay for exported power, but charges $0.25 per kWh bought</a:t>
            </a:r>
          </a:p>
          <a:p>
            <a:pPr algn="just"/>
            <a:r>
              <a:rPr lang="en-US" sz="2000" dirty="0" smtClean="0"/>
              <a:t>• House needs continuous 2kW (48kWh per day) of hot water for space heating and can store 100kWh of hot water in tank</a:t>
            </a:r>
          </a:p>
          <a:p>
            <a:pPr algn="just"/>
            <a:r>
              <a:rPr lang="en-US" sz="2000" dirty="0" smtClean="0"/>
              <a:t> </a:t>
            </a:r>
          </a:p>
          <a:p>
            <a:pPr algn="just"/>
            <a:r>
              <a:rPr lang="en-US" sz="2400" b="1" dirty="0" smtClean="0"/>
              <a:t>Result with no export controller:</a:t>
            </a:r>
          </a:p>
          <a:p>
            <a:pPr algn="just"/>
            <a:r>
              <a:rPr lang="en-US" sz="2000" dirty="0" smtClean="0"/>
              <a:t>• First ½ of day: (7.5kW generated – 2kW hot water load) * 12 hours = 66kWh ($16.50) given to utility</a:t>
            </a:r>
          </a:p>
          <a:p>
            <a:pPr algn="just"/>
            <a:r>
              <a:rPr lang="en-US" sz="2000" dirty="0" smtClean="0"/>
              <a:t>• Second ½ of day: (1kW generated – 2kW hot water load) * 12 hours = 12kWh ($3) purchased from utility </a:t>
            </a:r>
          </a:p>
          <a:p>
            <a:pPr algn="just"/>
            <a:r>
              <a:rPr lang="en-US" sz="2000" dirty="0" smtClean="0"/>
              <a:t>Results for the day:</a:t>
            </a:r>
          </a:p>
          <a:p>
            <a:pPr algn="just"/>
            <a:r>
              <a:rPr lang="en-US" sz="2000" dirty="0" smtClean="0"/>
              <a:t>• $3 total electric bill </a:t>
            </a:r>
          </a:p>
          <a:p>
            <a:pPr algn="just"/>
            <a:r>
              <a:rPr lang="en-US" sz="2000" dirty="0" smtClean="0"/>
              <a:t>• 66kWh ($16.50) given to utility</a:t>
            </a:r>
          </a:p>
          <a:p>
            <a:pPr algn="just"/>
            <a:r>
              <a:rPr lang="en-US" sz="2000" dirty="0" smtClean="0"/>
              <a:t>• Tomorrow you get to do it again</a:t>
            </a:r>
          </a:p>
          <a:p>
            <a:pPr algn="just"/>
            <a:endParaRPr lang="en-US" sz="2000" dirty="0" smtClean="0"/>
          </a:p>
          <a:p>
            <a:pPr algn="just"/>
            <a:r>
              <a:rPr lang="en-US" sz="2400" b="1" dirty="0" smtClean="0"/>
              <a:t>Result with export controller</a:t>
            </a:r>
          </a:p>
          <a:p>
            <a:pPr algn="just"/>
            <a:r>
              <a:rPr lang="en-US" sz="2000" dirty="0" smtClean="0"/>
              <a:t>• First ½ of day: (7.5kW generated – 7.25kW delivered to hot water tank) * 12 hours = 3kWh ($0.75) given to utility, 24 kWh used to heat house, and 63 kWh heat added to storage tank</a:t>
            </a:r>
          </a:p>
          <a:p>
            <a:pPr algn="just"/>
            <a:r>
              <a:rPr lang="en-US" sz="2000" dirty="0" smtClean="0"/>
              <a:t>• Second ½ of day: 12kWh heat used from tank, 12 kWh heat used directly from turbine power</a:t>
            </a:r>
          </a:p>
          <a:p>
            <a:pPr algn="just"/>
            <a:r>
              <a:rPr lang="en-US" sz="2000" dirty="0" smtClean="0"/>
              <a:t>Results for the day:</a:t>
            </a:r>
          </a:p>
          <a:p>
            <a:pPr algn="just"/>
            <a:r>
              <a:rPr lang="en-US" sz="2000" dirty="0" smtClean="0"/>
              <a:t>• $0 total electric bill</a:t>
            </a:r>
          </a:p>
          <a:p>
            <a:pPr algn="just"/>
            <a:r>
              <a:rPr lang="en-US" sz="2000" dirty="0" smtClean="0"/>
              <a:t>• 3kWh ($0.75) given to utility</a:t>
            </a:r>
          </a:p>
          <a:p>
            <a:pPr algn="just"/>
            <a:r>
              <a:rPr lang="en-US" sz="2000" dirty="0" smtClean="0"/>
              <a:t>• 51kWh ($12.75) – more than 1 day of hot water added to storage tank!</a:t>
            </a:r>
          </a:p>
          <a:p>
            <a:pPr algn="just"/>
            <a:endParaRPr lang="en-US" sz="2000" dirty="0"/>
          </a:p>
        </p:txBody>
      </p:sp>
      <p:pic>
        <p:nvPicPr>
          <p:cNvPr id="36" name="Picture 35" descr="gridNetController_rev0_schematic-2.jpg"/>
          <p:cNvPicPr>
            <a:picLocks noChangeAspect="1"/>
          </p:cNvPicPr>
          <p:nvPr/>
        </p:nvPicPr>
        <p:blipFill>
          <a:blip r:embed="rId2" cstate="print"/>
          <a:stretch>
            <a:fillRect/>
          </a:stretch>
        </p:blipFill>
        <p:spPr>
          <a:xfrm>
            <a:off x="152400" y="15925800"/>
            <a:ext cx="8042564" cy="6188825"/>
          </a:xfrm>
          <a:prstGeom prst="rect">
            <a:avLst/>
          </a:prstGeom>
          <a:noFill/>
          <a:ln>
            <a:noFill/>
          </a:ln>
        </p:spPr>
      </p:pic>
      <p:sp>
        <p:nvSpPr>
          <p:cNvPr id="20" name="TextBox 19"/>
          <p:cNvSpPr txBox="1"/>
          <p:nvPr/>
        </p:nvSpPr>
        <p:spPr>
          <a:xfrm>
            <a:off x="9067800" y="8991601"/>
            <a:ext cx="10058400" cy="6370975"/>
          </a:xfrm>
          <a:prstGeom prst="rect">
            <a:avLst/>
          </a:prstGeom>
          <a:noFill/>
        </p:spPr>
        <p:txBody>
          <a:bodyPr wrap="square" rtlCol="0">
            <a:spAutoFit/>
          </a:bodyPr>
          <a:lstStyle/>
          <a:p>
            <a:pPr algn="just"/>
            <a:r>
              <a:rPr lang="en-US" sz="2800" b="1" dirty="0" smtClean="0"/>
              <a:t>Results to date</a:t>
            </a:r>
          </a:p>
          <a:p>
            <a:pPr algn="just"/>
            <a:r>
              <a:rPr lang="en-US" sz="2000" b="1" dirty="0" smtClean="0"/>
              <a:t>2013-05-29:</a:t>
            </a:r>
            <a:r>
              <a:rPr lang="en-US" sz="2000" dirty="0" smtClean="0"/>
              <a:t> Circuits designed, printed circuit boards laid out</a:t>
            </a:r>
          </a:p>
          <a:p>
            <a:pPr algn="just"/>
            <a:endParaRPr lang="en-US" sz="2000" dirty="0" smtClean="0"/>
          </a:p>
          <a:p>
            <a:pPr algn="just"/>
            <a:r>
              <a:rPr lang="en-US" sz="2000" b="1" dirty="0" smtClean="0"/>
              <a:t>2013-06-07:</a:t>
            </a:r>
            <a:r>
              <a:rPr lang="en-US" sz="2000" dirty="0" smtClean="0"/>
              <a:t> First article circuit boards received and built </a:t>
            </a:r>
          </a:p>
          <a:p>
            <a:pPr algn="just"/>
            <a:endParaRPr lang="en-US" sz="2000" dirty="0" smtClean="0"/>
          </a:p>
          <a:p>
            <a:pPr algn="just"/>
            <a:r>
              <a:rPr lang="en-US" sz="2000" b="1" dirty="0" smtClean="0"/>
              <a:t>2013-06-09: </a:t>
            </a:r>
            <a:r>
              <a:rPr lang="en-US" sz="2000" dirty="0" smtClean="0"/>
              <a:t>Microcontroller operating, communicating via Modbus, reading all sensors inputs, and controlling all load outputs</a:t>
            </a:r>
          </a:p>
          <a:p>
            <a:pPr algn="just"/>
            <a:endParaRPr lang="en-US" sz="2000" dirty="0" smtClean="0"/>
          </a:p>
          <a:p>
            <a:pPr algn="just"/>
            <a:r>
              <a:rPr lang="en-US" sz="2000" b="1" dirty="0" smtClean="0"/>
              <a:t>2013-06-10:</a:t>
            </a:r>
            <a:r>
              <a:rPr lang="en-US" sz="2000" dirty="0" smtClean="0"/>
              <a:t> Grid Net Controller control panel wired</a:t>
            </a:r>
          </a:p>
          <a:p>
            <a:pPr algn="just"/>
            <a:endParaRPr lang="en-US" sz="2000" dirty="0" smtClean="0"/>
          </a:p>
          <a:p>
            <a:pPr algn="just"/>
            <a:r>
              <a:rPr lang="en-US" sz="2000" b="1" dirty="0" smtClean="0"/>
              <a:t>2013-06-11:</a:t>
            </a:r>
            <a:r>
              <a:rPr lang="en-US" sz="2000" dirty="0" smtClean="0"/>
              <a:t> Electrical upgrades to APRS World lab to accommodate full power operation </a:t>
            </a:r>
          </a:p>
          <a:p>
            <a:pPr algn="just"/>
            <a:endParaRPr lang="en-US" sz="2000" dirty="0" smtClean="0"/>
          </a:p>
          <a:p>
            <a:pPr algn="just"/>
            <a:r>
              <a:rPr lang="en-US" sz="2000" b="1" dirty="0" smtClean="0"/>
              <a:t>2013-06-12:</a:t>
            </a:r>
            <a:r>
              <a:rPr lang="en-US" sz="2000" dirty="0" smtClean="0"/>
              <a:t> Test tank fabricated and wired </a:t>
            </a:r>
          </a:p>
          <a:p>
            <a:pPr algn="just"/>
            <a:endParaRPr lang="en-US" sz="2000" dirty="0" smtClean="0"/>
          </a:p>
          <a:p>
            <a:pPr algn="just"/>
            <a:r>
              <a:rPr lang="en-US" sz="2000" b="1" dirty="0" smtClean="0"/>
              <a:t>2013-06-12:</a:t>
            </a:r>
            <a:r>
              <a:rPr lang="en-US" sz="2000" dirty="0" smtClean="0"/>
              <a:t> Full and partial power testing to evaluate thermal management needed for panel. It appears that a fan will be required in the enclosure. </a:t>
            </a:r>
          </a:p>
          <a:p>
            <a:pPr algn="just"/>
            <a:endParaRPr lang="en-US" sz="2000" dirty="0" smtClean="0"/>
          </a:p>
          <a:p>
            <a:pPr algn="just"/>
            <a:r>
              <a:rPr lang="en-US" sz="2000" b="1" dirty="0" smtClean="0"/>
              <a:t>Ongoing: </a:t>
            </a:r>
            <a:r>
              <a:rPr lang="en-US" sz="2000" dirty="0" smtClean="0"/>
              <a:t>Control algorithms have been developed, simulated on PC, and implemented on microcontroller</a:t>
            </a:r>
          </a:p>
          <a:p>
            <a:pPr algn="just"/>
            <a:endParaRPr lang="en-US" sz="2000" dirty="0"/>
          </a:p>
        </p:txBody>
      </p:sp>
      <p:graphicFrame>
        <p:nvGraphicFramePr>
          <p:cNvPr id="6" name="Chart 5"/>
          <p:cNvGraphicFramePr>
            <a:graphicFrameLocks noGrp="1"/>
          </p:cNvGraphicFramePr>
          <p:nvPr/>
        </p:nvGraphicFramePr>
        <p:xfrm>
          <a:off x="25146000" y="15659993"/>
          <a:ext cx="7315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457200"/>
            <a:ext cx="27355800" cy="1200329"/>
          </a:xfrm>
          <a:prstGeom prst="rect">
            <a:avLst/>
          </a:prstGeom>
          <a:noFill/>
        </p:spPr>
        <p:txBody>
          <a:bodyPr wrap="square" rtlCol="0">
            <a:spAutoFit/>
          </a:bodyPr>
          <a:lstStyle/>
          <a:p>
            <a:pPr algn="ctr"/>
            <a:r>
              <a:rPr lang="en-US" sz="7200" b="1" dirty="0" smtClean="0"/>
              <a:t>Load Control System for Minimizing Export with Grid Tied Renewables</a:t>
            </a:r>
            <a:endParaRPr lang="en-US" sz="7200" b="1" dirty="0"/>
          </a:p>
        </p:txBody>
      </p:sp>
      <p:pic>
        <p:nvPicPr>
          <p:cNvPr id="11" name="Picture 10" descr="block.jp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399" y="8610600"/>
            <a:ext cx="7823940" cy="5938197"/>
          </a:xfrm>
          <a:prstGeom prst="rect">
            <a:avLst/>
          </a:prstGeom>
        </p:spPr>
      </p:pic>
      <p:pic>
        <p:nvPicPr>
          <p:cNvPr id="11266" name="Picture 2" descr="APRS World, LLC"/>
          <p:cNvPicPr>
            <a:picLocks noChangeAspect="1" noChangeArrowheads="1"/>
          </p:cNvPicPr>
          <p:nvPr/>
        </p:nvPicPr>
        <p:blipFill>
          <a:blip r:embed="rId5" cstate="print"/>
          <a:srcRect/>
          <a:stretch>
            <a:fillRect/>
          </a:stretch>
        </p:blipFill>
        <p:spPr bwMode="auto">
          <a:xfrm>
            <a:off x="28422600" y="152400"/>
            <a:ext cx="3603969" cy="2133600"/>
          </a:xfrm>
          <a:prstGeom prst="rect">
            <a:avLst/>
          </a:prstGeom>
          <a:noFill/>
        </p:spPr>
      </p:pic>
      <p:sp>
        <p:nvSpPr>
          <p:cNvPr id="12" name="TextBox 11"/>
          <p:cNvSpPr txBox="1"/>
          <p:nvPr/>
        </p:nvSpPr>
        <p:spPr>
          <a:xfrm>
            <a:off x="26136600" y="1524000"/>
            <a:ext cx="2977995" cy="830997"/>
          </a:xfrm>
          <a:prstGeom prst="rect">
            <a:avLst/>
          </a:prstGeom>
          <a:noFill/>
        </p:spPr>
        <p:txBody>
          <a:bodyPr wrap="none" rtlCol="0">
            <a:spAutoFit/>
          </a:bodyPr>
          <a:lstStyle/>
          <a:p>
            <a:pPr algn="ctr"/>
            <a:r>
              <a:rPr lang="en-US" sz="2400" b="1" dirty="0" smtClean="0"/>
              <a:t>James Jefferson Jarvis</a:t>
            </a:r>
          </a:p>
          <a:p>
            <a:pPr algn="ctr"/>
            <a:r>
              <a:rPr lang="en-US" sz="2400" b="1" dirty="0" smtClean="0">
                <a:hlinkClick r:id="rId6"/>
              </a:rPr>
              <a:t>jj@aprsworld.com</a:t>
            </a:r>
            <a:endParaRPr lang="en-US" sz="2400" b="1" dirty="0" smtClean="0"/>
          </a:p>
        </p:txBody>
      </p:sp>
      <p:sp>
        <p:nvSpPr>
          <p:cNvPr id="17" name="TextBox 16"/>
          <p:cNvSpPr txBox="1"/>
          <p:nvPr/>
        </p:nvSpPr>
        <p:spPr>
          <a:xfrm>
            <a:off x="457200" y="2133600"/>
            <a:ext cx="7772400" cy="6801862"/>
          </a:xfrm>
          <a:prstGeom prst="rect">
            <a:avLst/>
          </a:prstGeom>
          <a:noFill/>
        </p:spPr>
        <p:txBody>
          <a:bodyPr wrap="square" rtlCol="0">
            <a:spAutoFit/>
          </a:bodyPr>
          <a:lstStyle/>
          <a:p>
            <a:pPr algn="just"/>
            <a:r>
              <a:rPr lang="en-US" sz="2800" b="1" dirty="0" smtClean="0"/>
              <a:t>Introduction:</a:t>
            </a:r>
          </a:p>
          <a:p>
            <a:pPr algn="just"/>
            <a:r>
              <a:rPr lang="en-US" sz="2000" dirty="0" smtClean="0"/>
              <a:t>With fast and intelligent control of onsite loads, the energy generated by renewables can be used locally instead of delivered to the utility grid. In some jurisdictions exporting energy to grid is permitted, however the producer is not compensated for this energy. In these cases it makes sense to store or use the energy locally. This poster provides an introduction to the grid export controller that APRS World is designing and testing. It is called, creatively enough, the “Grid Net Controller.” </a:t>
            </a:r>
          </a:p>
          <a:p>
            <a:pPr algn="just"/>
            <a:endParaRPr lang="en-US" sz="2000" dirty="0" smtClean="0"/>
          </a:p>
          <a:p>
            <a:pPr algn="just"/>
            <a:r>
              <a:rPr lang="en-US" sz="2800" b="1" dirty="0" smtClean="0"/>
              <a:t>How it works:</a:t>
            </a:r>
          </a:p>
          <a:p>
            <a:pPr algn="just"/>
            <a:r>
              <a:rPr lang="en-US" sz="2000" dirty="0" smtClean="0"/>
              <a:t>The Grid Net Controller continuously monitors at the utility interconnection point for power being exported to the grid. When power export is detected, the controller gradually turns on water heating dump loads until the exported power becomes negligibly small. When no power export is detected, the controller gradually reduces the amount of power dumped until a tiny bit of power is being exported again or the dump load is completely off. This process repeats itself 5 times per second. These continuous adjustments mean that the power delivered to the dump load varies as the power generated by the renewable source and the power consumed by the household vary.</a:t>
            </a:r>
          </a:p>
          <a:p>
            <a:pPr algn="just"/>
            <a:endParaRPr lang="en-US" sz="2000" dirty="0"/>
          </a:p>
        </p:txBody>
      </p:sp>
      <p:pic>
        <p:nvPicPr>
          <p:cNvPr id="13" name="Picture 12" descr="IMGP2740.JPG"/>
          <p:cNvPicPr>
            <a:picLocks noChangeAspect="1"/>
          </p:cNvPicPr>
          <p:nvPr/>
        </p:nvPicPr>
        <p:blipFill>
          <a:blip r:embed="rId7" cstate="print"/>
          <a:srcRect l="17188" t="20486" r="25000" b="13194"/>
          <a:stretch>
            <a:fillRect/>
          </a:stretch>
        </p:blipFill>
        <p:spPr>
          <a:xfrm>
            <a:off x="8991599" y="5943600"/>
            <a:ext cx="3099811" cy="2667000"/>
          </a:xfrm>
          <a:prstGeom prst="rect">
            <a:avLst/>
          </a:prstGeom>
        </p:spPr>
      </p:pic>
      <p:pic>
        <p:nvPicPr>
          <p:cNvPr id="14" name="Picture 13" descr="IMGP0126.JPG"/>
          <p:cNvPicPr>
            <a:picLocks noChangeAspect="1"/>
          </p:cNvPicPr>
          <p:nvPr/>
        </p:nvPicPr>
        <p:blipFill>
          <a:blip r:embed="rId8" cstate="print"/>
          <a:srcRect l="11979" t="10069" r="32552"/>
          <a:stretch>
            <a:fillRect/>
          </a:stretch>
        </p:blipFill>
        <p:spPr>
          <a:xfrm>
            <a:off x="9144000" y="2133600"/>
            <a:ext cx="2945320" cy="3581400"/>
          </a:xfrm>
          <a:prstGeom prst="rect">
            <a:avLst/>
          </a:prstGeom>
        </p:spPr>
      </p:pic>
      <p:pic>
        <p:nvPicPr>
          <p:cNvPr id="15" name="Picture 14" descr="IMGP2867.JPG"/>
          <p:cNvPicPr>
            <a:picLocks noChangeAspect="1"/>
          </p:cNvPicPr>
          <p:nvPr/>
        </p:nvPicPr>
        <p:blipFill>
          <a:blip r:embed="rId9" cstate="print"/>
          <a:srcRect l="23380" t="4321" r="30092" b="5144"/>
          <a:stretch>
            <a:fillRect/>
          </a:stretch>
        </p:blipFill>
        <p:spPr>
          <a:xfrm>
            <a:off x="23622000" y="10210800"/>
            <a:ext cx="2451184" cy="2681111"/>
          </a:xfrm>
          <a:prstGeom prst="rect">
            <a:avLst/>
          </a:prstGeom>
        </p:spPr>
      </p:pic>
      <p:sp>
        <p:nvSpPr>
          <p:cNvPr id="18" name="TextBox 17"/>
          <p:cNvSpPr txBox="1"/>
          <p:nvPr/>
        </p:nvSpPr>
        <p:spPr>
          <a:xfrm>
            <a:off x="12420600" y="1981200"/>
            <a:ext cx="6781800" cy="7294305"/>
          </a:xfrm>
          <a:prstGeom prst="rect">
            <a:avLst/>
          </a:prstGeom>
          <a:noFill/>
        </p:spPr>
        <p:txBody>
          <a:bodyPr wrap="square" rtlCol="0">
            <a:spAutoFit/>
          </a:bodyPr>
          <a:lstStyle/>
          <a:p>
            <a:pPr algn="just"/>
            <a:r>
              <a:rPr lang="en-US" sz="2800" b="1" dirty="0" smtClean="0"/>
              <a:t>Test Site and Setup:</a:t>
            </a:r>
          </a:p>
          <a:p>
            <a:pPr algn="just"/>
            <a:r>
              <a:rPr lang="en-US" sz="2000" dirty="0" smtClean="0"/>
              <a:t>APRS World's Fremont, MN small wind test site is being used for development and testing of the Grid Net Controller. Our Fremont site has a 12kW Bergey Excel wind turbine on a 120' guyed lattice tower. A revenue grade meter, data collection hardware, and remote data access are installed at the site so that we can measure energy produced by the turbine and energy exported or purchased from the grid. Air conditioning, electric heat, deep well pump, food prep, and other on site loads are typical of a residence and will provide a load regime similar to the intended application. A wind turbine makes the ideal grid connected source for testing because the output of the small wind turbine typically varies much faster than a renewable source like solar or hydro.</a:t>
            </a:r>
          </a:p>
          <a:p>
            <a:pPr algn="just"/>
            <a:endParaRPr lang="en-US" sz="2000" dirty="0" smtClean="0"/>
          </a:p>
          <a:p>
            <a:pPr algn="just"/>
            <a:r>
              <a:rPr lang="en-US" sz="2000" dirty="0" smtClean="0"/>
              <a:t>Our Fremont test site does not have a big demand for heated water, so we have designed and fabricated a simple 55 gallon steel tank with no insulation. All heat gets conducted to atmosphere. The tank is comprised of a 55 gallon drum with four 1” NPSC bungs welded in for heating elements and four ½” NPT bungs welded in for temperature sensors. Water is currently filled manually. </a:t>
            </a:r>
          </a:p>
          <a:p>
            <a:pPr algn="just"/>
            <a:endParaRPr lang="en-US" sz="2000" dirty="0"/>
          </a:p>
        </p:txBody>
      </p:sp>
      <p:sp>
        <p:nvSpPr>
          <p:cNvPr id="19" name="TextBox 18"/>
          <p:cNvSpPr txBox="1"/>
          <p:nvPr/>
        </p:nvSpPr>
        <p:spPr>
          <a:xfrm>
            <a:off x="13487400" y="15773400"/>
            <a:ext cx="4191000" cy="5447645"/>
          </a:xfrm>
          <a:prstGeom prst="rect">
            <a:avLst/>
          </a:prstGeom>
          <a:noFill/>
        </p:spPr>
        <p:txBody>
          <a:bodyPr wrap="square" rtlCol="0">
            <a:spAutoFit/>
          </a:bodyPr>
          <a:lstStyle/>
          <a:p>
            <a:pPr algn="just"/>
            <a:r>
              <a:rPr lang="en-US" sz="2800" b="1" dirty="0" smtClean="0"/>
              <a:t>Load Control:</a:t>
            </a:r>
          </a:p>
          <a:p>
            <a:pPr algn="just"/>
            <a:r>
              <a:rPr lang="en-US" sz="2000" dirty="0" smtClean="0"/>
              <a:t>Cost effective load control is one area that APRS World is experimenting with for our Grid Net Controller. To respond to the changing house load and renewable supply, the controller must be able to quickly vary the amount of power being dumped to each of the heating elements. Typical water heating applications use a very slow on/off control of the heating elements. This is not fast enough for our application and does not allow varying levels of power to be dumped. Our initial design uses “Burst Firing” modulation of the dump loads.</a:t>
            </a:r>
          </a:p>
          <a:p>
            <a:pPr algn="just"/>
            <a:endParaRPr lang="en-US" sz="2000" dirty="0"/>
          </a:p>
        </p:txBody>
      </p:sp>
      <p:sp>
        <p:nvSpPr>
          <p:cNvPr id="21" name="TextBox 20"/>
          <p:cNvSpPr txBox="1"/>
          <p:nvPr/>
        </p:nvSpPr>
        <p:spPr>
          <a:xfrm>
            <a:off x="17830800" y="18061186"/>
            <a:ext cx="6934200" cy="3847207"/>
          </a:xfrm>
          <a:prstGeom prst="rect">
            <a:avLst/>
          </a:prstGeom>
          <a:noFill/>
        </p:spPr>
        <p:txBody>
          <a:bodyPr wrap="square" rtlCol="0">
            <a:spAutoFit/>
          </a:bodyPr>
          <a:lstStyle/>
          <a:p>
            <a:pPr algn="just"/>
            <a:r>
              <a:rPr lang="en-US" sz="2400" b="1" dirty="0" smtClean="0"/>
              <a:t>Burst Firing</a:t>
            </a:r>
          </a:p>
          <a:p>
            <a:pPr algn="just"/>
            <a:r>
              <a:rPr lang="en-US" sz="2000" dirty="0" smtClean="0"/>
              <a:t>Burst firing repeatedly turns on and off full AC wave cycles. The percentage of on cycles to off cycles is the average amount of power delivered to the load. The graph above shows an example where the load is connected for two out of ten cycles. This results in an average of 20% power being delivered over the time period of 10 cycles. Longer number of cycles in the burst window allows greater resolution in power control, but this results in a longer averaging period. If the length of the burst window is close to or greater than the utilities’ meter, it may result in that meter measuring full load rather than the desired average.</a:t>
            </a:r>
          </a:p>
          <a:p>
            <a:pPr algn="just"/>
            <a:endParaRPr lang="en-US" sz="2000" dirty="0"/>
          </a:p>
        </p:txBody>
      </p:sp>
      <p:graphicFrame>
        <p:nvGraphicFramePr>
          <p:cNvPr id="22" name="Chart 21"/>
          <p:cNvGraphicFramePr>
            <a:graphicFrameLocks noGrp="1"/>
          </p:cNvGraphicFramePr>
          <p:nvPr/>
        </p:nvGraphicFramePr>
        <p:xfrm>
          <a:off x="17678400" y="15659993"/>
          <a:ext cx="72390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24" name="TextBox 23"/>
          <p:cNvSpPr txBox="1"/>
          <p:nvPr/>
        </p:nvSpPr>
        <p:spPr>
          <a:xfrm>
            <a:off x="25374600" y="18098393"/>
            <a:ext cx="6934200" cy="3847207"/>
          </a:xfrm>
          <a:prstGeom prst="rect">
            <a:avLst/>
          </a:prstGeom>
          <a:noFill/>
        </p:spPr>
        <p:txBody>
          <a:bodyPr wrap="square" rtlCol="0">
            <a:spAutoFit/>
          </a:bodyPr>
          <a:lstStyle/>
          <a:p>
            <a:pPr algn="just"/>
            <a:r>
              <a:rPr lang="en-US" sz="2400" b="1" dirty="0" smtClean="0"/>
              <a:t>Phase Delayed Firing</a:t>
            </a:r>
          </a:p>
          <a:p>
            <a:pPr algn="just"/>
            <a:r>
              <a:rPr lang="en-US" sz="2000" dirty="0" smtClean="0"/>
              <a:t>Phase delayed firing uses switching elements that can be turned on part of the way into the AC cycle. With accurate timing, a very precise output power can be set. Because phase delayed firing works on a cycle by cycle basis, the average power is controlled in one AC cycle, unlike the many AC cycles required by burst firing. The down side of phase delayed firing is that it requires more expensive switching devices and related drive circuitry. If we are not able to get enough resolution or fast enough response with burst firing, APRS World will move to phase delayed firing.</a:t>
            </a:r>
          </a:p>
          <a:p>
            <a:pPr algn="just"/>
            <a:endParaRPr lang="en-US" sz="2000" dirty="0"/>
          </a:p>
        </p:txBody>
      </p:sp>
      <p:sp>
        <p:nvSpPr>
          <p:cNvPr id="25" name="Rectangle 24"/>
          <p:cNvSpPr/>
          <p:nvPr/>
        </p:nvSpPr>
        <p:spPr>
          <a:xfrm>
            <a:off x="685800" y="15011400"/>
            <a:ext cx="601754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Technical details: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29" name="Straight Connector 28"/>
          <p:cNvCxnSpPr/>
          <p:nvPr/>
        </p:nvCxnSpPr>
        <p:spPr>
          <a:xfrm>
            <a:off x="6858000" y="15468600"/>
            <a:ext cx="26060400" cy="0"/>
          </a:xfrm>
          <a:prstGeom prst="line">
            <a:avLst/>
          </a:prstGeom>
        </p:spPr>
        <p:style>
          <a:lnRef idx="3">
            <a:schemeClr val="accent1"/>
          </a:lnRef>
          <a:fillRef idx="0">
            <a:schemeClr val="accent1"/>
          </a:fillRef>
          <a:effectRef idx="2">
            <a:schemeClr val="accent1"/>
          </a:effectRef>
          <a:fontRef idx="minor">
            <a:schemeClr val="tx1"/>
          </a:fontRef>
        </p:style>
      </p:cxnSp>
      <p:pic>
        <p:nvPicPr>
          <p:cNvPr id="35" name="Picture 34" descr="gridNetController_rev0_schematic-1.jpg"/>
          <p:cNvPicPr>
            <a:picLocks noChangeAspect="1"/>
          </p:cNvPicPr>
          <p:nvPr/>
        </p:nvPicPr>
        <p:blipFill>
          <a:blip r:embed="rId11" cstate="print"/>
          <a:stretch>
            <a:fillRect/>
          </a:stretch>
        </p:blipFill>
        <p:spPr>
          <a:xfrm>
            <a:off x="8305800" y="15758160"/>
            <a:ext cx="4617720" cy="6188825"/>
          </a:xfrm>
          <a:prstGeom prst="rect">
            <a:avLst/>
          </a:prstGeom>
          <a:noFill/>
          <a:ln>
            <a:noFill/>
          </a:ln>
        </p:spPr>
      </p:pic>
      <p:sp>
        <p:nvSpPr>
          <p:cNvPr id="37" name="TextBox 36"/>
          <p:cNvSpPr txBox="1"/>
          <p:nvPr/>
        </p:nvSpPr>
        <p:spPr>
          <a:xfrm>
            <a:off x="4648200" y="21107400"/>
            <a:ext cx="2671437" cy="523220"/>
          </a:xfrm>
          <a:prstGeom prst="rect">
            <a:avLst/>
          </a:prstGeom>
          <a:noFill/>
        </p:spPr>
        <p:txBody>
          <a:bodyPr wrap="none" rtlCol="0">
            <a:spAutoFit/>
          </a:bodyPr>
          <a:lstStyle/>
          <a:p>
            <a:r>
              <a:rPr lang="en-US" sz="2800" b="1" dirty="0" smtClean="0"/>
              <a:t>Schematic (rev0)</a:t>
            </a:r>
            <a:endParaRPr lang="en-US" sz="2800" b="1" dirty="0"/>
          </a:p>
        </p:txBody>
      </p:sp>
      <p:pic>
        <p:nvPicPr>
          <p:cNvPr id="38" name="Picture 37" descr="gridNetController_rev0_pcb.jpg"/>
          <p:cNvPicPr>
            <a:picLocks noChangeAspect="1"/>
          </p:cNvPicPr>
          <p:nvPr/>
        </p:nvPicPr>
        <p:blipFill>
          <a:blip r:embed="rId12" cstate="print"/>
          <a:stretch>
            <a:fillRect/>
          </a:stretch>
        </p:blipFill>
        <p:spPr>
          <a:xfrm>
            <a:off x="19812000" y="9906000"/>
            <a:ext cx="3469640" cy="2184400"/>
          </a:xfrm>
          <a:prstGeom prst="rect">
            <a:avLst/>
          </a:prstGeom>
        </p:spPr>
      </p:pic>
      <p:sp>
        <p:nvSpPr>
          <p:cNvPr id="40" name="TextBox 39"/>
          <p:cNvSpPr txBox="1"/>
          <p:nvPr/>
        </p:nvSpPr>
        <p:spPr>
          <a:xfrm>
            <a:off x="19659600" y="14706600"/>
            <a:ext cx="3909532" cy="707886"/>
          </a:xfrm>
          <a:prstGeom prst="rect">
            <a:avLst/>
          </a:prstGeom>
          <a:noFill/>
        </p:spPr>
        <p:txBody>
          <a:bodyPr wrap="none" rtlCol="0">
            <a:spAutoFit/>
          </a:bodyPr>
          <a:lstStyle/>
          <a:p>
            <a:r>
              <a:rPr lang="en-US" sz="2000" dirty="0" smtClean="0"/>
              <a:t>Circuit board in layout software and</a:t>
            </a:r>
          </a:p>
          <a:p>
            <a:r>
              <a:rPr lang="en-US" sz="2000" dirty="0" smtClean="0"/>
              <a:t>assembled board in real life.</a:t>
            </a:r>
            <a:endParaRPr lang="en-US" sz="2000" dirty="0"/>
          </a:p>
        </p:txBody>
      </p:sp>
      <p:sp>
        <p:nvSpPr>
          <p:cNvPr id="41" name="TextBox 40"/>
          <p:cNvSpPr txBox="1"/>
          <p:nvPr/>
        </p:nvSpPr>
        <p:spPr>
          <a:xfrm>
            <a:off x="23622001" y="13030200"/>
            <a:ext cx="2514600" cy="1938992"/>
          </a:xfrm>
          <a:prstGeom prst="rect">
            <a:avLst/>
          </a:prstGeom>
          <a:noFill/>
        </p:spPr>
        <p:txBody>
          <a:bodyPr wrap="square" rtlCol="0">
            <a:spAutoFit/>
          </a:bodyPr>
          <a:lstStyle/>
          <a:p>
            <a:pPr algn="just"/>
            <a:r>
              <a:rPr lang="en-US" sz="2000" dirty="0" smtClean="0"/>
              <a:t>Test tank with four 3kW water heating elements  with yellow cords, and four temperature sensors with green cords.</a:t>
            </a:r>
            <a:endParaRPr lang="en-US" sz="2000" dirty="0"/>
          </a:p>
        </p:txBody>
      </p:sp>
      <p:sp>
        <p:nvSpPr>
          <p:cNvPr id="44" name="TextBox 43"/>
          <p:cNvSpPr txBox="1"/>
          <p:nvPr/>
        </p:nvSpPr>
        <p:spPr>
          <a:xfrm>
            <a:off x="26593800" y="12877800"/>
            <a:ext cx="5638800" cy="2554545"/>
          </a:xfrm>
          <a:prstGeom prst="rect">
            <a:avLst/>
          </a:prstGeom>
          <a:noFill/>
        </p:spPr>
        <p:txBody>
          <a:bodyPr wrap="square" rtlCol="0">
            <a:spAutoFit/>
          </a:bodyPr>
          <a:lstStyle/>
          <a:p>
            <a:pPr algn="just"/>
            <a:r>
              <a:rPr lang="en-US" sz="2000" b="1" dirty="0" smtClean="0"/>
              <a:t>Right side (door):</a:t>
            </a:r>
            <a:r>
              <a:rPr lang="en-US" sz="2000" dirty="0" smtClean="0"/>
              <a:t> White piece is an LCD display for local viewing of status and diagnostics. </a:t>
            </a:r>
          </a:p>
          <a:p>
            <a:pPr algn="just"/>
            <a:r>
              <a:rPr lang="en-US" sz="2000" b="1" dirty="0" smtClean="0"/>
              <a:t>Left side:</a:t>
            </a:r>
            <a:r>
              <a:rPr lang="en-US" sz="2000" dirty="0" smtClean="0"/>
              <a:t> Solid state relays and power distribution on top row. XRW2G sensor input module for meteorological and flow sensors, control board, and power / energy meters on middle row. And a </a:t>
            </a:r>
            <a:r>
              <a:rPr lang="en-US" sz="2000" dirty="0" err="1" smtClean="0"/>
              <a:t>RSTap</a:t>
            </a:r>
            <a:r>
              <a:rPr lang="en-US" sz="2000" dirty="0" smtClean="0"/>
              <a:t> internet gateway for remote monitoring on bottom row.</a:t>
            </a:r>
            <a:endParaRPr lang="en-US" sz="2000" dirty="0"/>
          </a:p>
        </p:txBody>
      </p:sp>
      <p:pic>
        <p:nvPicPr>
          <p:cNvPr id="30" name="Picture 29" descr="gridNetController_rev0_pcb_assembled.jpg"/>
          <p:cNvPicPr>
            <a:picLocks noChangeAspect="1"/>
          </p:cNvPicPr>
          <p:nvPr/>
        </p:nvPicPr>
        <p:blipFill>
          <a:blip r:embed="rId13" cstate="print"/>
          <a:stretch>
            <a:fillRect/>
          </a:stretch>
        </p:blipFill>
        <p:spPr>
          <a:xfrm>
            <a:off x="20269200" y="12268200"/>
            <a:ext cx="2783205" cy="2385060"/>
          </a:xfrm>
          <a:prstGeom prst="rect">
            <a:avLst/>
          </a:prstGeom>
        </p:spPr>
      </p:pic>
      <p:pic>
        <p:nvPicPr>
          <p:cNvPr id="31" name="Picture 30" descr="enclosure_open.jpg"/>
          <p:cNvPicPr>
            <a:picLocks noChangeAspect="1"/>
          </p:cNvPicPr>
          <p:nvPr/>
        </p:nvPicPr>
        <p:blipFill>
          <a:blip r:embed="rId14" cstate="print"/>
          <a:stretch>
            <a:fillRect/>
          </a:stretch>
        </p:blipFill>
        <p:spPr>
          <a:xfrm>
            <a:off x="26593800" y="9753600"/>
            <a:ext cx="5675376" cy="2944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1096</Words>
  <Application>Microsoft Office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Jarvis</dc:creator>
  <cp:lastModifiedBy>James Jarvis</cp:lastModifiedBy>
  <cp:revision>123</cp:revision>
  <dcterms:created xsi:type="dcterms:W3CDTF">2013-06-16T14:12:03Z</dcterms:created>
  <dcterms:modified xsi:type="dcterms:W3CDTF">2013-06-17T15:47:01Z</dcterms:modified>
</cp:coreProperties>
</file>