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7" r:id="rId11"/>
    <p:sldId id="273" r:id="rId12"/>
    <p:sldId id="263" r:id="rId13"/>
    <p:sldId id="275" r:id="rId14"/>
    <p:sldId id="274" r:id="rId15"/>
    <p:sldId id="268" r:id="rId16"/>
    <p:sldId id="269" r:id="rId17"/>
    <p:sldId id="276" r:id="rId18"/>
    <p:sldId id="270" r:id="rId19"/>
    <p:sldId id="271" r:id="rId20"/>
    <p:sldId id="272" r:id="rId21"/>
    <p:sldId id="277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ames%20Jarvis\Desktop\presentationsConferencesTravel\polarTechnology2015\numbers\CO2Test_thermokRTD_201503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CO2Test_thermokRTD_20150323!$B$1</c:f>
              <c:strCache>
                <c:ptCount val="1"/>
                <c:pt idx="0">
                  <c:v>T_ambient</c:v>
                </c:pt>
              </c:strCache>
            </c:strRef>
          </c:tx>
          <c:spPr>
            <a:ln w="34925"/>
          </c:spPr>
          <c:marker>
            <c:symbol val="none"/>
          </c:marker>
          <c:val>
            <c:numRef>
              <c:f>CO2Test_thermokRTD_20150323!$B$2:$B$391</c:f>
              <c:numCache>
                <c:formatCode>General</c:formatCode>
                <c:ptCount val="390"/>
                <c:pt idx="0">
                  <c:v>15.812500000000004</c:v>
                </c:pt>
                <c:pt idx="1">
                  <c:v>15.9375</c:v>
                </c:pt>
                <c:pt idx="2">
                  <c:v>15.4688</c:v>
                </c:pt>
                <c:pt idx="3">
                  <c:v>15.2188</c:v>
                </c:pt>
                <c:pt idx="4">
                  <c:v>15.125</c:v>
                </c:pt>
                <c:pt idx="5">
                  <c:v>15.0938</c:v>
                </c:pt>
                <c:pt idx="6">
                  <c:v>15.0938</c:v>
                </c:pt>
                <c:pt idx="7">
                  <c:v>15.0938</c:v>
                </c:pt>
                <c:pt idx="8">
                  <c:v>15.0938</c:v>
                </c:pt>
                <c:pt idx="9">
                  <c:v>15.125</c:v>
                </c:pt>
                <c:pt idx="10">
                  <c:v>15.0938</c:v>
                </c:pt>
                <c:pt idx="11">
                  <c:v>15.125</c:v>
                </c:pt>
                <c:pt idx="12">
                  <c:v>15.125</c:v>
                </c:pt>
                <c:pt idx="13">
                  <c:v>15.125</c:v>
                </c:pt>
                <c:pt idx="14">
                  <c:v>15.0938</c:v>
                </c:pt>
                <c:pt idx="15">
                  <c:v>15.125</c:v>
                </c:pt>
                <c:pt idx="16">
                  <c:v>15.1562</c:v>
                </c:pt>
                <c:pt idx="17">
                  <c:v>15.1562</c:v>
                </c:pt>
                <c:pt idx="18">
                  <c:v>15.1562</c:v>
                </c:pt>
                <c:pt idx="19">
                  <c:v>15.1562</c:v>
                </c:pt>
                <c:pt idx="20">
                  <c:v>15.1562</c:v>
                </c:pt>
                <c:pt idx="21">
                  <c:v>15.125</c:v>
                </c:pt>
                <c:pt idx="22">
                  <c:v>15.1875</c:v>
                </c:pt>
                <c:pt idx="23">
                  <c:v>15.1875</c:v>
                </c:pt>
                <c:pt idx="24">
                  <c:v>15.1562</c:v>
                </c:pt>
                <c:pt idx="25">
                  <c:v>15.1875</c:v>
                </c:pt>
                <c:pt idx="26">
                  <c:v>15.1875</c:v>
                </c:pt>
                <c:pt idx="27">
                  <c:v>15.1562</c:v>
                </c:pt>
                <c:pt idx="28">
                  <c:v>15.1562</c:v>
                </c:pt>
                <c:pt idx="29">
                  <c:v>15.1875</c:v>
                </c:pt>
                <c:pt idx="30">
                  <c:v>15.2188</c:v>
                </c:pt>
                <c:pt idx="31">
                  <c:v>15.2188</c:v>
                </c:pt>
                <c:pt idx="32">
                  <c:v>15.312500000000004</c:v>
                </c:pt>
                <c:pt idx="33">
                  <c:v>15.3438</c:v>
                </c:pt>
                <c:pt idx="34">
                  <c:v>15.4062</c:v>
                </c:pt>
                <c:pt idx="35">
                  <c:v>15.4375</c:v>
                </c:pt>
                <c:pt idx="36">
                  <c:v>15.4062</c:v>
                </c:pt>
                <c:pt idx="37">
                  <c:v>15.312500000000004</c:v>
                </c:pt>
                <c:pt idx="38">
                  <c:v>15.2812</c:v>
                </c:pt>
                <c:pt idx="39">
                  <c:v>15.2188</c:v>
                </c:pt>
                <c:pt idx="40">
                  <c:v>15.2188</c:v>
                </c:pt>
                <c:pt idx="41">
                  <c:v>15.25</c:v>
                </c:pt>
                <c:pt idx="42">
                  <c:v>15.2188</c:v>
                </c:pt>
                <c:pt idx="43">
                  <c:v>15.25</c:v>
                </c:pt>
                <c:pt idx="44">
                  <c:v>15.2188</c:v>
                </c:pt>
                <c:pt idx="45">
                  <c:v>15.2188</c:v>
                </c:pt>
                <c:pt idx="46">
                  <c:v>15.2188</c:v>
                </c:pt>
                <c:pt idx="47">
                  <c:v>15.25</c:v>
                </c:pt>
                <c:pt idx="48">
                  <c:v>15.2188</c:v>
                </c:pt>
                <c:pt idx="49">
                  <c:v>15.25</c:v>
                </c:pt>
                <c:pt idx="50">
                  <c:v>15.2188</c:v>
                </c:pt>
                <c:pt idx="51">
                  <c:v>15.25</c:v>
                </c:pt>
                <c:pt idx="52">
                  <c:v>15.2188</c:v>
                </c:pt>
                <c:pt idx="53">
                  <c:v>15.2188</c:v>
                </c:pt>
                <c:pt idx="54">
                  <c:v>15.1875</c:v>
                </c:pt>
                <c:pt idx="55">
                  <c:v>15.25</c:v>
                </c:pt>
                <c:pt idx="56">
                  <c:v>15.1875</c:v>
                </c:pt>
                <c:pt idx="57">
                  <c:v>15.2812</c:v>
                </c:pt>
                <c:pt idx="58">
                  <c:v>15.2188</c:v>
                </c:pt>
                <c:pt idx="59">
                  <c:v>15.25</c:v>
                </c:pt>
                <c:pt idx="60">
                  <c:v>15.2188</c:v>
                </c:pt>
                <c:pt idx="61">
                  <c:v>15.2188</c:v>
                </c:pt>
                <c:pt idx="62">
                  <c:v>15.2188</c:v>
                </c:pt>
                <c:pt idx="63">
                  <c:v>15.25</c:v>
                </c:pt>
                <c:pt idx="64">
                  <c:v>15.1875</c:v>
                </c:pt>
                <c:pt idx="65">
                  <c:v>15.2188</c:v>
                </c:pt>
                <c:pt idx="66">
                  <c:v>15.1875</c:v>
                </c:pt>
                <c:pt idx="67">
                  <c:v>15.2188</c:v>
                </c:pt>
                <c:pt idx="68">
                  <c:v>15.25</c:v>
                </c:pt>
                <c:pt idx="69">
                  <c:v>15.1875</c:v>
                </c:pt>
                <c:pt idx="70">
                  <c:v>15.1875</c:v>
                </c:pt>
                <c:pt idx="71">
                  <c:v>15.2188</c:v>
                </c:pt>
                <c:pt idx="72">
                  <c:v>15.1875</c:v>
                </c:pt>
                <c:pt idx="73">
                  <c:v>15.1875</c:v>
                </c:pt>
                <c:pt idx="74">
                  <c:v>15.1875</c:v>
                </c:pt>
                <c:pt idx="75">
                  <c:v>15.1875</c:v>
                </c:pt>
                <c:pt idx="76">
                  <c:v>15.2188</c:v>
                </c:pt>
                <c:pt idx="77">
                  <c:v>15.1875</c:v>
                </c:pt>
                <c:pt idx="78">
                  <c:v>15.1875</c:v>
                </c:pt>
                <c:pt idx="79">
                  <c:v>15.1562</c:v>
                </c:pt>
                <c:pt idx="80">
                  <c:v>15.1562</c:v>
                </c:pt>
                <c:pt idx="81">
                  <c:v>15.1875</c:v>
                </c:pt>
                <c:pt idx="82">
                  <c:v>15.1562</c:v>
                </c:pt>
                <c:pt idx="83">
                  <c:v>15.125</c:v>
                </c:pt>
                <c:pt idx="84">
                  <c:v>15.25</c:v>
                </c:pt>
                <c:pt idx="85">
                  <c:v>15.1875</c:v>
                </c:pt>
                <c:pt idx="86">
                  <c:v>15.1875</c:v>
                </c:pt>
                <c:pt idx="87">
                  <c:v>15.125</c:v>
                </c:pt>
                <c:pt idx="88">
                  <c:v>15.1875</c:v>
                </c:pt>
                <c:pt idx="89">
                  <c:v>15.2188</c:v>
                </c:pt>
                <c:pt idx="90">
                  <c:v>15.1875</c:v>
                </c:pt>
                <c:pt idx="91">
                  <c:v>15.1875</c:v>
                </c:pt>
                <c:pt idx="92">
                  <c:v>15.1562</c:v>
                </c:pt>
                <c:pt idx="93">
                  <c:v>15.1875</c:v>
                </c:pt>
                <c:pt idx="94">
                  <c:v>15.1875</c:v>
                </c:pt>
                <c:pt idx="95">
                  <c:v>15.2188</c:v>
                </c:pt>
                <c:pt idx="96">
                  <c:v>15.2188</c:v>
                </c:pt>
                <c:pt idx="97">
                  <c:v>15.1875</c:v>
                </c:pt>
                <c:pt idx="98">
                  <c:v>15.1562</c:v>
                </c:pt>
                <c:pt idx="99">
                  <c:v>15.1875</c:v>
                </c:pt>
                <c:pt idx="100">
                  <c:v>15.1875</c:v>
                </c:pt>
                <c:pt idx="101">
                  <c:v>15.25</c:v>
                </c:pt>
                <c:pt idx="102">
                  <c:v>15.062500000000004</c:v>
                </c:pt>
                <c:pt idx="103">
                  <c:v>14.812500000000004</c:v>
                </c:pt>
                <c:pt idx="104">
                  <c:v>15.9688</c:v>
                </c:pt>
                <c:pt idx="105">
                  <c:v>17.875</c:v>
                </c:pt>
                <c:pt idx="106">
                  <c:v>18.161300000000001</c:v>
                </c:pt>
                <c:pt idx="107">
                  <c:v>18.096800000000005</c:v>
                </c:pt>
                <c:pt idx="108">
                  <c:v>18.1936</c:v>
                </c:pt>
                <c:pt idx="109">
                  <c:v>18.870999999999999</c:v>
                </c:pt>
                <c:pt idx="110">
                  <c:v>18.4194</c:v>
                </c:pt>
                <c:pt idx="111">
                  <c:v>7.5624999999999982</c:v>
                </c:pt>
                <c:pt idx="112">
                  <c:v>6.6249999999999973</c:v>
                </c:pt>
                <c:pt idx="113">
                  <c:v>8.5</c:v>
                </c:pt>
                <c:pt idx="114">
                  <c:v>3.0625</c:v>
                </c:pt>
                <c:pt idx="115">
                  <c:v>-2.75</c:v>
                </c:pt>
                <c:pt idx="116">
                  <c:v>-6.4375</c:v>
                </c:pt>
                <c:pt idx="117">
                  <c:v>-9.4848500000000016</c:v>
                </c:pt>
                <c:pt idx="118">
                  <c:v>-12.25</c:v>
                </c:pt>
                <c:pt idx="119">
                  <c:v>-14.7812</c:v>
                </c:pt>
                <c:pt idx="120">
                  <c:v>-17.121200000000005</c:v>
                </c:pt>
                <c:pt idx="121">
                  <c:v>-19.4375</c:v>
                </c:pt>
                <c:pt idx="122">
                  <c:v>-21.656199999999991</c:v>
                </c:pt>
                <c:pt idx="123">
                  <c:v>-23.843800000000005</c:v>
                </c:pt>
                <c:pt idx="124">
                  <c:v>-25.843800000000005</c:v>
                </c:pt>
                <c:pt idx="125">
                  <c:v>-27.75</c:v>
                </c:pt>
                <c:pt idx="126">
                  <c:v>-29.7576</c:v>
                </c:pt>
                <c:pt idx="127">
                  <c:v>-31.625</c:v>
                </c:pt>
                <c:pt idx="128">
                  <c:v>-33.406200000000005</c:v>
                </c:pt>
                <c:pt idx="129">
                  <c:v>-35.242400000000011</c:v>
                </c:pt>
                <c:pt idx="130">
                  <c:v>-36.968800000000002</c:v>
                </c:pt>
                <c:pt idx="131">
                  <c:v>-38.727300000000014</c:v>
                </c:pt>
                <c:pt idx="132">
                  <c:v>-40.454499999999996</c:v>
                </c:pt>
                <c:pt idx="133">
                  <c:v>-42.1875</c:v>
                </c:pt>
                <c:pt idx="134">
                  <c:v>-43.878800000000005</c:v>
                </c:pt>
                <c:pt idx="135">
                  <c:v>-45.545500000000011</c:v>
                </c:pt>
                <c:pt idx="136">
                  <c:v>-47.121200000000002</c:v>
                </c:pt>
                <c:pt idx="137">
                  <c:v>-48.718800000000002</c:v>
                </c:pt>
                <c:pt idx="138">
                  <c:v>-50.25</c:v>
                </c:pt>
                <c:pt idx="139">
                  <c:v>-51.636400000000002</c:v>
                </c:pt>
                <c:pt idx="140">
                  <c:v>-53.151499999999999</c:v>
                </c:pt>
                <c:pt idx="141">
                  <c:v>-54.818200000000004</c:v>
                </c:pt>
                <c:pt idx="142">
                  <c:v>-56.393900000000002</c:v>
                </c:pt>
                <c:pt idx="143">
                  <c:v>-57.875</c:v>
                </c:pt>
                <c:pt idx="144">
                  <c:v>-59.363600000000005</c:v>
                </c:pt>
                <c:pt idx="145">
                  <c:v>-60.781200000000005</c:v>
                </c:pt>
                <c:pt idx="146">
                  <c:v>-61.212100000000014</c:v>
                </c:pt>
                <c:pt idx="147">
                  <c:v>-61.727300000000014</c:v>
                </c:pt>
                <c:pt idx="148">
                  <c:v>-61.545500000000011</c:v>
                </c:pt>
                <c:pt idx="149">
                  <c:v>-61.060600000000001</c:v>
                </c:pt>
                <c:pt idx="150">
                  <c:v>-61.303000000000004</c:v>
                </c:pt>
                <c:pt idx="151">
                  <c:v>-61.636400000000002</c:v>
                </c:pt>
                <c:pt idx="152">
                  <c:v>-61.939400000000006</c:v>
                </c:pt>
                <c:pt idx="153">
                  <c:v>-61.484799999999993</c:v>
                </c:pt>
                <c:pt idx="154">
                  <c:v>-61.7879</c:v>
                </c:pt>
                <c:pt idx="155">
                  <c:v>-61</c:v>
                </c:pt>
                <c:pt idx="156">
                  <c:v>-58.121200000000002</c:v>
                </c:pt>
                <c:pt idx="157">
                  <c:v>-55.906200000000005</c:v>
                </c:pt>
                <c:pt idx="158">
                  <c:v>-54.575800000000001</c:v>
                </c:pt>
                <c:pt idx="159">
                  <c:v>-44.625000000000014</c:v>
                </c:pt>
                <c:pt idx="160">
                  <c:v>-30.343800000000005</c:v>
                </c:pt>
                <c:pt idx="161">
                  <c:v>-22.454499999999992</c:v>
                </c:pt>
                <c:pt idx="162">
                  <c:v>-17.2121</c:v>
                </c:pt>
                <c:pt idx="163">
                  <c:v>-13.7188</c:v>
                </c:pt>
                <c:pt idx="164">
                  <c:v>-11.25</c:v>
                </c:pt>
                <c:pt idx="165">
                  <c:v>-9.4242400000000011</c:v>
                </c:pt>
                <c:pt idx="166">
                  <c:v>-8.3750000000000036</c:v>
                </c:pt>
                <c:pt idx="167">
                  <c:v>-7.2812500000000018</c:v>
                </c:pt>
                <c:pt idx="168">
                  <c:v>-6.59375</c:v>
                </c:pt>
                <c:pt idx="169">
                  <c:v>-5.96875</c:v>
                </c:pt>
                <c:pt idx="170">
                  <c:v>-5.5</c:v>
                </c:pt>
                <c:pt idx="171">
                  <c:v>-5.25</c:v>
                </c:pt>
                <c:pt idx="172">
                  <c:v>-4.9062500000000018</c:v>
                </c:pt>
                <c:pt idx="173">
                  <c:v>-4.4375</c:v>
                </c:pt>
                <c:pt idx="174">
                  <c:v>-4.1874999999999982</c:v>
                </c:pt>
                <c:pt idx="175">
                  <c:v>-3.84375</c:v>
                </c:pt>
                <c:pt idx="176">
                  <c:v>-3.4062499999999987</c:v>
                </c:pt>
                <c:pt idx="177">
                  <c:v>-3.0625</c:v>
                </c:pt>
                <c:pt idx="178">
                  <c:v>-2.71875</c:v>
                </c:pt>
                <c:pt idx="179">
                  <c:v>-2.4062499999999987</c:v>
                </c:pt>
                <c:pt idx="180">
                  <c:v>-1.9687500000000002</c:v>
                </c:pt>
                <c:pt idx="181">
                  <c:v>-1.7187500000000002</c:v>
                </c:pt>
                <c:pt idx="182">
                  <c:v>-1.46875</c:v>
                </c:pt>
                <c:pt idx="183">
                  <c:v>-1.1875</c:v>
                </c:pt>
                <c:pt idx="184">
                  <c:v>-0.87500000000000022</c:v>
                </c:pt>
                <c:pt idx="185">
                  <c:v>-0.34375000000000006</c:v>
                </c:pt>
                <c:pt idx="186">
                  <c:v>0.65625000000000022</c:v>
                </c:pt>
                <c:pt idx="187">
                  <c:v>1.09375</c:v>
                </c:pt>
                <c:pt idx="188">
                  <c:v>1.46875</c:v>
                </c:pt>
                <c:pt idx="189">
                  <c:v>1.7500000000000002</c:v>
                </c:pt>
                <c:pt idx="190">
                  <c:v>2.09375</c:v>
                </c:pt>
                <c:pt idx="191">
                  <c:v>2.3749999999999991</c:v>
                </c:pt>
                <c:pt idx="192">
                  <c:v>2.75</c:v>
                </c:pt>
                <c:pt idx="193">
                  <c:v>3.0312499999999987</c:v>
                </c:pt>
                <c:pt idx="194">
                  <c:v>3.3124999999999987</c:v>
                </c:pt>
                <c:pt idx="195">
                  <c:v>3.625</c:v>
                </c:pt>
                <c:pt idx="196">
                  <c:v>3.78125</c:v>
                </c:pt>
                <c:pt idx="197">
                  <c:v>3.96875</c:v>
                </c:pt>
                <c:pt idx="198">
                  <c:v>4.2812500000000018</c:v>
                </c:pt>
                <c:pt idx="199">
                  <c:v>4.5312500000000018</c:v>
                </c:pt>
                <c:pt idx="200">
                  <c:v>4.75</c:v>
                </c:pt>
                <c:pt idx="201">
                  <c:v>5</c:v>
                </c:pt>
                <c:pt idx="202">
                  <c:v>5.21875</c:v>
                </c:pt>
                <c:pt idx="203">
                  <c:v>5.4375</c:v>
                </c:pt>
                <c:pt idx="204">
                  <c:v>5.5312500000000018</c:v>
                </c:pt>
                <c:pt idx="205">
                  <c:v>5.6874999999999982</c:v>
                </c:pt>
                <c:pt idx="206">
                  <c:v>5.6874999999999982</c:v>
                </c:pt>
                <c:pt idx="207">
                  <c:v>5.9375</c:v>
                </c:pt>
                <c:pt idx="208">
                  <c:v>6.1874999999999982</c:v>
                </c:pt>
                <c:pt idx="209">
                  <c:v>6.34375</c:v>
                </c:pt>
                <c:pt idx="210">
                  <c:v>6.46875</c:v>
                </c:pt>
                <c:pt idx="211">
                  <c:v>6.5312500000000018</c:v>
                </c:pt>
                <c:pt idx="212">
                  <c:v>6.65625</c:v>
                </c:pt>
                <c:pt idx="213">
                  <c:v>6.7812500000000018</c:v>
                </c:pt>
                <c:pt idx="214">
                  <c:v>6.9062500000000018</c:v>
                </c:pt>
                <c:pt idx="215">
                  <c:v>7.0624999999999982</c:v>
                </c:pt>
                <c:pt idx="216">
                  <c:v>7.15625</c:v>
                </c:pt>
                <c:pt idx="217">
                  <c:v>7.375</c:v>
                </c:pt>
                <c:pt idx="218">
                  <c:v>7.4375</c:v>
                </c:pt>
                <c:pt idx="219">
                  <c:v>7.5312500000000018</c:v>
                </c:pt>
                <c:pt idx="220">
                  <c:v>7.71875</c:v>
                </c:pt>
                <c:pt idx="221">
                  <c:v>7.875</c:v>
                </c:pt>
                <c:pt idx="222">
                  <c:v>7.96875</c:v>
                </c:pt>
                <c:pt idx="223">
                  <c:v>8.21875</c:v>
                </c:pt>
                <c:pt idx="224">
                  <c:v>8.3125000000000036</c:v>
                </c:pt>
                <c:pt idx="225">
                  <c:v>8.3750000000000036</c:v>
                </c:pt>
                <c:pt idx="226">
                  <c:v>8.5</c:v>
                </c:pt>
                <c:pt idx="227">
                  <c:v>8.65625</c:v>
                </c:pt>
                <c:pt idx="228">
                  <c:v>8.78125</c:v>
                </c:pt>
                <c:pt idx="229">
                  <c:v>8.90625</c:v>
                </c:pt>
                <c:pt idx="230">
                  <c:v>8.90625</c:v>
                </c:pt>
                <c:pt idx="231">
                  <c:v>8.9375</c:v>
                </c:pt>
                <c:pt idx="232">
                  <c:v>9</c:v>
                </c:pt>
                <c:pt idx="233">
                  <c:v>9.0625000000000036</c:v>
                </c:pt>
                <c:pt idx="234">
                  <c:v>9.09375</c:v>
                </c:pt>
                <c:pt idx="235">
                  <c:v>9.25</c:v>
                </c:pt>
                <c:pt idx="236">
                  <c:v>9.3750000000000036</c:v>
                </c:pt>
                <c:pt idx="237">
                  <c:v>9.46875</c:v>
                </c:pt>
                <c:pt idx="238">
                  <c:v>9.46875</c:v>
                </c:pt>
                <c:pt idx="239">
                  <c:v>9.65625</c:v>
                </c:pt>
                <c:pt idx="240">
                  <c:v>9.71875</c:v>
                </c:pt>
                <c:pt idx="241">
                  <c:v>9.8750000000000036</c:v>
                </c:pt>
                <c:pt idx="242">
                  <c:v>9.90625</c:v>
                </c:pt>
                <c:pt idx="243">
                  <c:v>9.96875</c:v>
                </c:pt>
                <c:pt idx="244">
                  <c:v>10.0312</c:v>
                </c:pt>
                <c:pt idx="245">
                  <c:v>10.125</c:v>
                </c:pt>
                <c:pt idx="246">
                  <c:v>10.25</c:v>
                </c:pt>
                <c:pt idx="247">
                  <c:v>10.312500000000004</c:v>
                </c:pt>
                <c:pt idx="248">
                  <c:v>10.4062</c:v>
                </c:pt>
                <c:pt idx="249">
                  <c:v>10.4375</c:v>
                </c:pt>
                <c:pt idx="250">
                  <c:v>10.5312</c:v>
                </c:pt>
                <c:pt idx="251">
                  <c:v>10.6562</c:v>
                </c:pt>
                <c:pt idx="252">
                  <c:v>10.75</c:v>
                </c:pt>
                <c:pt idx="253">
                  <c:v>10.875000000000004</c:v>
                </c:pt>
                <c:pt idx="254">
                  <c:v>11</c:v>
                </c:pt>
                <c:pt idx="255">
                  <c:v>11.032300000000001</c:v>
                </c:pt>
                <c:pt idx="256">
                  <c:v>11.064500000000002</c:v>
                </c:pt>
                <c:pt idx="257">
                  <c:v>11.354800000000004</c:v>
                </c:pt>
                <c:pt idx="258">
                  <c:v>11.451600000000004</c:v>
                </c:pt>
                <c:pt idx="259">
                  <c:v>11.6129</c:v>
                </c:pt>
                <c:pt idx="260">
                  <c:v>11.645200000000001</c:v>
                </c:pt>
                <c:pt idx="261">
                  <c:v>11.7097</c:v>
                </c:pt>
                <c:pt idx="262">
                  <c:v>11.645200000000001</c:v>
                </c:pt>
                <c:pt idx="263">
                  <c:v>11.806500000000003</c:v>
                </c:pt>
                <c:pt idx="264">
                  <c:v>11.871</c:v>
                </c:pt>
                <c:pt idx="265">
                  <c:v>11.7742</c:v>
                </c:pt>
                <c:pt idx="266">
                  <c:v>12</c:v>
                </c:pt>
                <c:pt idx="267">
                  <c:v>11.935500000000005</c:v>
                </c:pt>
                <c:pt idx="268">
                  <c:v>12.1875</c:v>
                </c:pt>
                <c:pt idx="269">
                  <c:v>12.312500000000004</c:v>
                </c:pt>
                <c:pt idx="270">
                  <c:v>12.125</c:v>
                </c:pt>
                <c:pt idx="271">
                  <c:v>12.312500000000004</c:v>
                </c:pt>
                <c:pt idx="272">
                  <c:v>12.4375</c:v>
                </c:pt>
                <c:pt idx="273">
                  <c:v>12.4062</c:v>
                </c:pt>
                <c:pt idx="274">
                  <c:v>12.4688</c:v>
                </c:pt>
                <c:pt idx="275">
                  <c:v>12.5</c:v>
                </c:pt>
                <c:pt idx="276">
                  <c:v>12.5312</c:v>
                </c:pt>
                <c:pt idx="277">
                  <c:v>12.5312</c:v>
                </c:pt>
                <c:pt idx="278">
                  <c:v>12.562500000000004</c:v>
                </c:pt>
                <c:pt idx="279">
                  <c:v>12.6562</c:v>
                </c:pt>
                <c:pt idx="280">
                  <c:v>12.75</c:v>
                </c:pt>
                <c:pt idx="281">
                  <c:v>12.7812</c:v>
                </c:pt>
                <c:pt idx="282">
                  <c:v>12.875000000000004</c:v>
                </c:pt>
                <c:pt idx="283">
                  <c:v>12.9062</c:v>
                </c:pt>
                <c:pt idx="284">
                  <c:v>12.75</c:v>
                </c:pt>
                <c:pt idx="285">
                  <c:v>12.9062</c:v>
                </c:pt>
                <c:pt idx="286">
                  <c:v>13.0938</c:v>
                </c:pt>
                <c:pt idx="287">
                  <c:v>13.0938</c:v>
                </c:pt>
                <c:pt idx="288">
                  <c:v>12.9375</c:v>
                </c:pt>
                <c:pt idx="289">
                  <c:v>12.9688</c:v>
                </c:pt>
                <c:pt idx="290">
                  <c:v>13.125</c:v>
                </c:pt>
                <c:pt idx="291">
                  <c:v>12.9688</c:v>
                </c:pt>
                <c:pt idx="292">
                  <c:v>12.9375</c:v>
                </c:pt>
                <c:pt idx="293">
                  <c:v>13.2188</c:v>
                </c:pt>
                <c:pt idx="294">
                  <c:v>12.9688</c:v>
                </c:pt>
                <c:pt idx="295">
                  <c:v>13.1875</c:v>
                </c:pt>
                <c:pt idx="296">
                  <c:v>13.125</c:v>
                </c:pt>
                <c:pt idx="297">
                  <c:v>13.2188</c:v>
                </c:pt>
                <c:pt idx="298">
                  <c:v>13.1875</c:v>
                </c:pt>
                <c:pt idx="299">
                  <c:v>13.4375</c:v>
                </c:pt>
                <c:pt idx="300">
                  <c:v>13.312500000000004</c:v>
                </c:pt>
                <c:pt idx="301">
                  <c:v>13.125</c:v>
                </c:pt>
                <c:pt idx="302">
                  <c:v>13.562500000000004</c:v>
                </c:pt>
                <c:pt idx="303">
                  <c:v>13.3438</c:v>
                </c:pt>
                <c:pt idx="304">
                  <c:v>13.375000000000004</c:v>
                </c:pt>
                <c:pt idx="305">
                  <c:v>13.6562</c:v>
                </c:pt>
                <c:pt idx="306">
                  <c:v>13.3438</c:v>
                </c:pt>
                <c:pt idx="307">
                  <c:v>13.4688</c:v>
                </c:pt>
                <c:pt idx="308">
                  <c:v>13.75</c:v>
                </c:pt>
                <c:pt idx="309">
                  <c:v>13.5312</c:v>
                </c:pt>
                <c:pt idx="310">
                  <c:v>13.75</c:v>
                </c:pt>
                <c:pt idx="311">
                  <c:v>13.5938</c:v>
                </c:pt>
                <c:pt idx="312">
                  <c:v>13.875000000000004</c:v>
                </c:pt>
                <c:pt idx="313">
                  <c:v>14.062500000000004</c:v>
                </c:pt>
                <c:pt idx="314">
                  <c:v>13.812500000000004</c:v>
                </c:pt>
                <c:pt idx="315">
                  <c:v>13.7812</c:v>
                </c:pt>
                <c:pt idx="316">
                  <c:v>13.875000000000004</c:v>
                </c:pt>
                <c:pt idx="317">
                  <c:v>13.7188</c:v>
                </c:pt>
                <c:pt idx="318">
                  <c:v>14.1875</c:v>
                </c:pt>
                <c:pt idx="319">
                  <c:v>13.875000000000004</c:v>
                </c:pt>
                <c:pt idx="320">
                  <c:v>14.0938</c:v>
                </c:pt>
                <c:pt idx="321">
                  <c:v>13.9688</c:v>
                </c:pt>
                <c:pt idx="322">
                  <c:v>14.062500000000004</c:v>
                </c:pt>
                <c:pt idx="323">
                  <c:v>14.2812</c:v>
                </c:pt>
                <c:pt idx="324">
                  <c:v>14.0938</c:v>
                </c:pt>
                <c:pt idx="325">
                  <c:v>14.0312</c:v>
                </c:pt>
                <c:pt idx="326">
                  <c:v>14.1875</c:v>
                </c:pt>
                <c:pt idx="327">
                  <c:v>14.4688</c:v>
                </c:pt>
                <c:pt idx="328">
                  <c:v>14.062500000000004</c:v>
                </c:pt>
                <c:pt idx="329">
                  <c:v>14.4062</c:v>
                </c:pt>
                <c:pt idx="330">
                  <c:v>14.375000000000004</c:v>
                </c:pt>
                <c:pt idx="331">
                  <c:v>14.375000000000004</c:v>
                </c:pt>
                <c:pt idx="332">
                  <c:v>14.5312</c:v>
                </c:pt>
                <c:pt idx="333">
                  <c:v>14.312500000000004</c:v>
                </c:pt>
                <c:pt idx="334">
                  <c:v>14.0312</c:v>
                </c:pt>
                <c:pt idx="335">
                  <c:v>14.25</c:v>
                </c:pt>
                <c:pt idx="336">
                  <c:v>14.5312</c:v>
                </c:pt>
                <c:pt idx="337">
                  <c:v>14.4062</c:v>
                </c:pt>
                <c:pt idx="338">
                  <c:v>14.3438</c:v>
                </c:pt>
                <c:pt idx="339">
                  <c:v>14.25</c:v>
                </c:pt>
                <c:pt idx="340">
                  <c:v>14.1875</c:v>
                </c:pt>
                <c:pt idx="341">
                  <c:v>14.4062</c:v>
                </c:pt>
                <c:pt idx="342">
                  <c:v>14.3438</c:v>
                </c:pt>
                <c:pt idx="343">
                  <c:v>14.5</c:v>
                </c:pt>
                <c:pt idx="344">
                  <c:v>14.312500000000004</c:v>
                </c:pt>
                <c:pt idx="345">
                  <c:v>14.4375</c:v>
                </c:pt>
                <c:pt idx="346">
                  <c:v>14.5</c:v>
                </c:pt>
                <c:pt idx="347">
                  <c:v>14.4688</c:v>
                </c:pt>
                <c:pt idx="348">
                  <c:v>14.4062</c:v>
                </c:pt>
                <c:pt idx="349">
                  <c:v>14.3438</c:v>
                </c:pt>
                <c:pt idx="350">
                  <c:v>14.5</c:v>
                </c:pt>
                <c:pt idx="351">
                  <c:v>14.4688</c:v>
                </c:pt>
                <c:pt idx="352">
                  <c:v>14.5312</c:v>
                </c:pt>
                <c:pt idx="353">
                  <c:v>14.375000000000004</c:v>
                </c:pt>
                <c:pt idx="354">
                  <c:v>14.5</c:v>
                </c:pt>
                <c:pt idx="355">
                  <c:v>14.5312</c:v>
                </c:pt>
                <c:pt idx="356">
                  <c:v>14.3438</c:v>
                </c:pt>
                <c:pt idx="357">
                  <c:v>14.25</c:v>
                </c:pt>
                <c:pt idx="358">
                  <c:v>14.4688</c:v>
                </c:pt>
                <c:pt idx="359">
                  <c:v>14.5938</c:v>
                </c:pt>
                <c:pt idx="360">
                  <c:v>14.625</c:v>
                </c:pt>
                <c:pt idx="361">
                  <c:v>14.5312</c:v>
                </c:pt>
                <c:pt idx="362">
                  <c:v>14.312500000000004</c:v>
                </c:pt>
                <c:pt idx="363">
                  <c:v>14.5938</c:v>
                </c:pt>
                <c:pt idx="364">
                  <c:v>14.562500000000004</c:v>
                </c:pt>
                <c:pt idx="365">
                  <c:v>14.4062</c:v>
                </c:pt>
                <c:pt idx="366">
                  <c:v>14.562500000000004</c:v>
                </c:pt>
                <c:pt idx="367">
                  <c:v>14.4062</c:v>
                </c:pt>
                <c:pt idx="368">
                  <c:v>14.4688</c:v>
                </c:pt>
                <c:pt idx="369">
                  <c:v>14.5</c:v>
                </c:pt>
                <c:pt idx="370">
                  <c:v>14.625</c:v>
                </c:pt>
                <c:pt idx="371">
                  <c:v>14.75</c:v>
                </c:pt>
                <c:pt idx="372">
                  <c:v>14.75</c:v>
                </c:pt>
                <c:pt idx="373">
                  <c:v>15.0312</c:v>
                </c:pt>
                <c:pt idx="374">
                  <c:v>14.7188</c:v>
                </c:pt>
                <c:pt idx="375">
                  <c:v>15</c:v>
                </c:pt>
                <c:pt idx="376">
                  <c:v>14.9375</c:v>
                </c:pt>
                <c:pt idx="377">
                  <c:v>15.062500000000004</c:v>
                </c:pt>
                <c:pt idx="378">
                  <c:v>14.875000000000004</c:v>
                </c:pt>
                <c:pt idx="379">
                  <c:v>14.875000000000004</c:v>
                </c:pt>
                <c:pt idx="380">
                  <c:v>15.062500000000004</c:v>
                </c:pt>
                <c:pt idx="381">
                  <c:v>15.062500000000004</c:v>
                </c:pt>
                <c:pt idx="382">
                  <c:v>14.9688</c:v>
                </c:pt>
                <c:pt idx="383">
                  <c:v>15.0312</c:v>
                </c:pt>
                <c:pt idx="384">
                  <c:v>15.2188</c:v>
                </c:pt>
                <c:pt idx="385">
                  <c:v>14.9688</c:v>
                </c:pt>
                <c:pt idx="386">
                  <c:v>14.8438</c:v>
                </c:pt>
                <c:pt idx="387">
                  <c:v>15.125</c:v>
                </c:pt>
                <c:pt idx="388">
                  <c:v>14.9062</c:v>
                </c:pt>
                <c:pt idx="389">
                  <c:v>14.9688</c:v>
                </c:pt>
              </c:numCache>
            </c:numRef>
          </c:val>
        </c:ser>
        <c:ser>
          <c:idx val="1"/>
          <c:order val="1"/>
          <c:tx>
            <c:strRef>
              <c:f>CO2Test_thermokRTD_20150323!$C$1</c:f>
              <c:strCache>
                <c:ptCount val="1"/>
                <c:pt idx="0">
                  <c:v>T_camera</c:v>
                </c:pt>
              </c:strCache>
            </c:strRef>
          </c:tx>
          <c:spPr>
            <a:ln w="34925"/>
          </c:spPr>
          <c:marker>
            <c:symbol val="none"/>
          </c:marker>
          <c:val>
            <c:numRef>
              <c:f>CO2Test_thermokRTD_20150323!$C$2:$C$391</c:f>
              <c:numCache>
                <c:formatCode>General</c:formatCode>
                <c:ptCount val="390"/>
                <c:pt idx="0">
                  <c:v>12.2188</c:v>
                </c:pt>
                <c:pt idx="1">
                  <c:v>12.7812</c:v>
                </c:pt>
                <c:pt idx="2">
                  <c:v>13.5938</c:v>
                </c:pt>
                <c:pt idx="3">
                  <c:v>14.0938</c:v>
                </c:pt>
                <c:pt idx="4">
                  <c:v>14.5938</c:v>
                </c:pt>
                <c:pt idx="5">
                  <c:v>14.9375</c:v>
                </c:pt>
                <c:pt idx="6">
                  <c:v>15.1875</c:v>
                </c:pt>
                <c:pt idx="7">
                  <c:v>15.3438</c:v>
                </c:pt>
                <c:pt idx="8">
                  <c:v>15.5</c:v>
                </c:pt>
                <c:pt idx="9">
                  <c:v>15.6562</c:v>
                </c:pt>
                <c:pt idx="10">
                  <c:v>15.6875</c:v>
                </c:pt>
                <c:pt idx="11">
                  <c:v>15.7812</c:v>
                </c:pt>
                <c:pt idx="12">
                  <c:v>15.7812</c:v>
                </c:pt>
                <c:pt idx="13">
                  <c:v>15.7812</c:v>
                </c:pt>
                <c:pt idx="14">
                  <c:v>15.8438</c:v>
                </c:pt>
                <c:pt idx="15">
                  <c:v>15.9062</c:v>
                </c:pt>
                <c:pt idx="16">
                  <c:v>15.9375</c:v>
                </c:pt>
                <c:pt idx="17">
                  <c:v>15.9062</c:v>
                </c:pt>
                <c:pt idx="18">
                  <c:v>15.9375</c:v>
                </c:pt>
                <c:pt idx="19">
                  <c:v>15.9688</c:v>
                </c:pt>
                <c:pt idx="20">
                  <c:v>15.9375</c:v>
                </c:pt>
                <c:pt idx="21">
                  <c:v>15.9375</c:v>
                </c:pt>
                <c:pt idx="22">
                  <c:v>15.9688</c:v>
                </c:pt>
                <c:pt idx="23">
                  <c:v>15.9688</c:v>
                </c:pt>
                <c:pt idx="24">
                  <c:v>15.9688</c:v>
                </c:pt>
                <c:pt idx="25">
                  <c:v>16.031199999999991</c:v>
                </c:pt>
                <c:pt idx="26">
                  <c:v>15.9688</c:v>
                </c:pt>
                <c:pt idx="27">
                  <c:v>15.9688</c:v>
                </c:pt>
                <c:pt idx="28">
                  <c:v>15.9688</c:v>
                </c:pt>
                <c:pt idx="29">
                  <c:v>15.9688</c:v>
                </c:pt>
                <c:pt idx="30">
                  <c:v>15.9688</c:v>
                </c:pt>
                <c:pt idx="31">
                  <c:v>15.9375</c:v>
                </c:pt>
                <c:pt idx="32">
                  <c:v>15.7188</c:v>
                </c:pt>
                <c:pt idx="33">
                  <c:v>15.5</c:v>
                </c:pt>
                <c:pt idx="34">
                  <c:v>15.2812</c:v>
                </c:pt>
                <c:pt idx="35">
                  <c:v>15.125</c:v>
                </c:pt>
                <c:pt idx="36">
                  <c:v>15.125</c:v>
                </c:pt>
                <c:pt idx="37">
                  <c:v>15.125</c:v>
                </c:pt>
                <c:pt idx="38">
                  <c:v>15.125</c:v>
                </c:pt>
                <c:pt idx="39">
                  <c:v>15.062500000000004</c:v>
                </c:pt>
                <c:pt idx="40">
                  <c:v>15.125</c:v>
                </c:pt>
                <c:pt idx="41">
                  <c:v>15.0938</c:v>
                </c:pt>
                <c:pt idx="42">
                  <c:v>15.062500000000004</c:v>
                </c:pt>
                <c:pt idx="43">
                  <c:v>15.125</c:v>
                </c:pt>
                <c:pt idx="44">
                  <c:v>15.062500000000004</c:v>
                </c:pt>
                <c:pt idx="45">
                  <c:v>15.0312</c:v>
                </c:pt>
                <c:pt idx="46">
                  <c:v>15.062500000000004</c:v>
                </c:pt>
                <c:pt idx="47">
                  <c:v>15.062500000000004</c:v>
                </c:pt>
                <c:pt idx="48">
                  <c:v>15.062500000000004</c:v>
                </c:pt>
                <c:pt idx="49">
                  <c:v>15.062500000000004</c:v>
                </c:pt>
                <c:pt idx="50">
                  <c:v>15.0312</c:v>
                </c:pt>
                <c:pt idx="51">
                  <c:v>15.062500000000004</c:v>
                </c:pt>
                <c:pt idx="52">
                  <c:v>15.062500000000004</c:v>
                </c:pt>
                <c:pt idx="53">
                  <c:v>15.062500000000004</c:v>
                </c:pt>
                <c:pt idx="54">
                  <c:v>15.0938</c:v>
                </c:pt>
                <c:pt idx="55">
                  <c:v>15.0312</c:v>
                </c:pt>
                <c:pt idx="56">
                  <c:v>15.0312</c:v>
                </c:pt>
                <c:pt idx="57">
                  <c:v>15.062500000000004</c:v>
                </c:pt>
                <c:pt idx="58">
                  <c:v>15.0312</c:v>
                </c:pt>
                <c:pt idx="59">
                  <c:v>15.0312</c:v>
                </c:pt>
                <c:pt idx="60">
                  <c:v>15.0312</c:v>
                </c:pt>
                <c:pt idx="61">
                  <c:v>15.0312</c:v>
                </c:pt>
                <c:pt idx="62">
                  <c:v>15.062500000000004</c:v>
                </c:pt>
                <c:pt idx="63">
                  <c:v>15.0312</c:v>
                </c:pt>
                <c:pt idx="64">
                  <c:v>15.0312</c:v>
                </c:pt>
                <c:pt idx="65">
                  <c:v>15.0312</c:v>
                </c:pt>
                <c:pt idx="66">
                  <c:v>15.062500000000004</c:v>
                </c:pt>
                <c:pt idx="67">
                  <c:v>15.0312</c:v>
                </c:pt>
                <c:pt idx="68">
                  <c:v>15.0312</c:v>
                </c:pt>
                <c:pt idx="69">
                  <c:v>15</c:v>
                </c:pt>
                <c:pt idx="70">
                  <c:v>15.0312</c:v>
                </c:pt>
                <c:pt idx="71">
                  <c:v>15</c:v>
                </c:pt>
                <c:pt idx="72">
                  <c:v>15.0312</c:v>
                </c:pt>
                <c:pt idx="73">
                  <c:v>15.062500000000004</c:v>
                </c:pt>
                <c:pt idx="74">
                  <c:v>15.062500000000004</c:v>
                </c:pt>
                <c:pt idx="75">
                  <c:v>15</c:v>
                </c:pt>
                <c:pt idx="76">
                  <c:v>15.062500000000004</c:v>
                </c:pt>
                <c:pt idx="77">
                  <c:v>15.0312</c:v>
                </c:pt>
                <c:pt idx="78">
                  <c:v>15.062500000000004</c:v>
                </c:pt>
                <c:pt idx="79">
                  <c:v>15.062500000000004</c:v>
                </c:pt>
                <c:pt idx="80">
                  <c:v>15</c:v>
                </c:pt>
                <c:pt idx="81">
                  <c:v>15.0312</c:v>
                </c:pt>
                <c:pt idx="82">
                  <c:v>15</c:v>
                </c:pt>
                <c:pt idx="83">
                  <c:v>15.0312</c:v>
                </c:pt>
                <c:pt idx="84">
                  <c:v>15</c:v>
                </c:pt>
                <c:pt idx="85">
                  <c:v>15.0312</c:v>
                </c:pt>
                <c:pt idx="86">
                  <c:v>15.0312</c:v>
                </c:pt>
                <c:pt idx="87">
                  <c:v>15.0312</c:v>
                </c:pt>
                <c:pt idx="88">
                  <c:v>15.0312</c:v>
                </c:pt>
                <c:pt idx="89">
                  <c:v>15.0312</c:v>
                </c:pt>
                <c:pt idx="90">
                  <c:v>15</c:v>
                </c:pt>
                <c:pt idx="91">
                  <c:v>15.0312</c:v>
                </c:pt>
                <c:pt idx="92">
                  <c:v>15</c:v>
                </c:pt>
                <c:pt idx="93">
                  <c:v>15.0312</c:v>
                </c:pt>
                <c:pt idx="94">
                  <c:v>15.062500000000004</c:v>
                </c:pt>
                <c:pt idx="95">
                  <c:v>15</c:v>
                </c:pt>
                <c:pt idx="96">
                  <c:v>15</c:v>
                </c:pt>
                <c:pt idx="97">
                  <c:v>15.0312</c:v>
                </c:pt>
                <c:pt idx="98">
                  <c:v>15.0312</c:v>
                </c:pt>
                <c:pt idx="99">
                  <c:v>15.0312</c:v>
                </c:pt>
                <c:pt idx="100">
                  <c:v>15.062500000000004</c:v>
                </c:pt>
                <c:pt idx="101">
                  <c:v>15.062500000000004</c:v>
                </c:pt>
                <c:pt idx="102">
                  <c:v>15.1875</c:v>
                </c:pt>
                <c:pt idx="103">
                  <c:v>32.9375</c:v>
                </c:pt>
                <c:pt idx="104">
                  <c:v>27.5</c:v>
                </c:pt>
                <c:pt idx="105">
                  <c:v>24.156199999999991</c:v>
                </c:pt>
                <c:pt idx="106">
                  <c:v>21.593800000000005</c:v>
                </c:pt>
                <c:pt idx="107">
                  <c:v>19.875</c:v>
                </c:pt>
                <c:pt idx="108">
                  <c:v>18.709700000000002</c:v>
                </c:pt>
                <c:pt idx="109">
                  <c:v>18.129000000000001</c:v>
                </c:pt>
                <c:pt idx="110">
                  <c:v>17.9375</c:v>
                </c:pt>
                <c:pt idx="111">
                  <c:v>18.064499999999988</c:v>
                </c:pt>
                <c:pt idx="112">
                  <c:v>18.354800000000008</c:v>
                </c:pt>
                <c:pt idx="113">
                  <c:v>18.645199999999992</c:v>
                </c:pt>
                <c:pt idx="114">
                  <c:v>19.062499999999989</c:v>
                </c:pt>
                <c:pt idx="115">
                  <c:v>19.3125</c:v>
                </c:pt>
                <c:pt idx="116">
                  <c:v>19.375</c:v>
                </c:pt>
                <c:pt idx="117">
                  <c:v>19.25</c:v>
                </c:pt>
                <c:pt idx="118">
                  <c:v>19.093800000000005</c:v>
                </c:pt>
                <c:pt idx="119">
                  <c:v>18.741900000000001</c:v>
                </c:pt>
                <c:pt idx="120">
                  <c:v>18.290299999999984</c:v>
                </c:pt>
                <c:pt idx="121">
                  <c:v>17.843800000000005</c:v>
                </c:pt>
                <c:pt idx="122">
                  <c:v>17.1875</c:v>
                </c:pt>
                <c:pt idx="123">
                  <c:v>16.5</c:v>
                </c:pt>
                <c:pt idx="124">
                  <c:v>15.7188</c:v>
                </c:pt>
                <c:pt idx="125">
                  <c:v>14.9375</c:v>
                </c:pt>
                <c:pt idx="126">
                  <c:v>14.062500000000004</c:v>
                </c:pt>
                <c:pt idx="127">
                  <c:v>13.1562</c:v>
                </c:pt>
                <c:pt idx="128">
                  <c:v>12.125</c:v>
                </c:pt>
                <c:pt idx="129">
                  <c:v>11.032300000000001</c:v>
                </c:pt>
                <c:pt idx="130">
                  <c:v>9.96875</c:v>
                </c:pt>
                <c:pt idx="131">
                  <c:v>8.8125000000000036</c:v>
                </c:pt>
                <c:pt idx="132">
                  <c:v>7.65625</c:v>
                </c:pt>
                <c:pt idx="133">
                  <c:v>6.4062500000000018</c:v>
                </c:pt>
                <c:pt idx="134">
                  <c:v>5.1874999999999982</c:v>
                </c:pt>
                <c:pt idx="135">
                  <c:v>3.9375</c:v>
                </c:pt>
                <c:pt idx="136">
                  <c:v>2.6875000000000009</c:v>
                </c:pt>
                <c:pt idx="137">
                  <c:v>1.34375</c:v>
                </c:pt>
                <c:pt idx="138">
                  <c:v>3.1250000000000007E-2</c:v>
                </c:pt>
                <c:pt idx="139">
                  <c:v>-1.28125</c:v>
                </c:pt>
                <c:pt idx="140">
                  <c:v>-2.625</c:v>
                </c:pt>
                <c:pt idx="141">
                  <c:v>-3.9375</c:v>
                </c:pt>
                <c:pt idx="142">
                  <c:v>-5.3124999999999982</c:v>
                </c:pt>
                <c:pt idx="143">
                  <c:v>-6.6874999999999982</c:v>
                </c:pt>
                <c:pt idx="144">
                  <c:v>-8.0625000000000036</c:v>
                </c:pt>
                <c:pt idx="145">
                  <c:v>-9.4545500000000047</c:v>
                </c:pt>
                <c:pt idx="146">
                  <c:v>-10.8438</c:v>
                </c:pt>
                <c:pt idx="147">
                  <c:v>-12.1562</c:v>
                </c:pt>
                <c:pt idx="148">
                  <c:v>-13.4062</c:v>
                </c:pt>
                <c:pt idx="149">
                  <c:v>-14.5938</c:v>
                </c:pt>
                <c:pt idx="150">
                  <c:v>-15.6562</c:v>
                </c:pt>
                <c:pt idx="151">
                  <c:v>-16.6875</c:v>
                </c:pt>
                <c:pt idx="152">
                  <c:v>-17.606100000000001</c:v>
                </c:pt>
                <c:pt idx="153">
                  <c:v>-18.562499999999989</c:v>
                </c:pt>
                <c:pt idx="154">
                  <c:v>-20.156199999999991</c:v>
                </c:pt>
                <c:pt idx="155">
                  <c:v>-20.875</c:v>
                </c:pt>
                <c:pt idx="156">
                  <c:v>-21.593800000000005</c:v>
                </c:pt>
                <c:pt idx="157">
                  <c:v>-22.27269999999999</c:v>
                </c:pt>
                <c:pt idx="158">
                  <c:v>-22.878799999999984</c:v>
                </c:pt>
                <c:pt idx="159">
                  <c:v>-23.531199999999991</c:v>
                </c:pt>
                <c:pt idx="160">
                  <c:v>-23.843800000000005</c:v>
                </c:pt>
                <c:pt idx="161">
                  <c:v>-23.875</c:v>
                </c:pt>
                <c:pt idx="162">
                  <c:v>-23.656199999999991</c:v>
                </c:pt>
                <c:pt idx="163">
                  <c:v>-23.343800000000005</c:v>
                </c:pt>
                <c:pt idx="164">
                  <c:v>-22.878799999999984</c:v>
                </c:pt>
                <c:pt idx="165">
                  <c:v>-22.333300000000001</c:v>
                </c:pt>
                <c:pt idx="166">
                  <c:v>-21.8125</c:v>
                </c:pt>
                <c:pt idx="167">
                  <c:v>-21.1875</c:v>
                </c:pt>
                <c:pt idx="168">
                  <c:v>-20.531199999999991</c:v>
                </c:pt>
                <c:pt idx="169">
                  <c:v>-19.843800000000005</c:v>
                </c:pt>
                <c:pt idx="170">
                  <c:v>-19.093800000000005</c:v>
                </c:pt>
                <c:pt idx="171">
                  <c:v>-18.406199999999984</c:v>
                </c:pt>
                <c:pt idx="172">
                  <c:v>-17.666699999999988</c:v>
                </c:pt>
                <c:pt idx="173">
                  <c:v>-16.968800000000002</c:v>
                </c:pt>
                <c:pt idx="174">
                  <c:v>-16.3125</c:v>
                </c:pt>
                <c:pt idx="175">
                  <c:v>-15.625</c:v>
                </c:pt>
                <c:pt idx="176">
                  <c:v>-14.9375</c:v>
                </c:pt>
                <c:pt idx="177">
                  <c:v>-14.2188</c:v>
                </c:pt>
                <c:pt idx="178">
                  <c:v>-13.4688</c:v>
                </c:pt>
                <c:pt idx="179">
                  <c:v>-12.7188</c:v>
                </c:pt>
                <c:pt idx="180">
                  <c:v>-12.0312</c:v>
                </c:pt>
                <c:pt idx="181">
                  <c:v>-11.3438</c:v>
                </c:pt>
                <c:pt idx="182">
                  <c:v>-10.625</c:v>
                </c:pt>
                <c:pt idx="183">
                  <c:v>-9.8787900000000004</c:v>
                </c:pt>
                <c:pt idx="184">
                  <c:v>-9.1818200000000001</c:v>
                </c:pt>
                <c:pt idx="185">
                  <c:v>-8.59375</c:v>
                </c:pt>
                <c:pt idx="186">
                  <c:v>-7.2812500000000018</c:v>
                </c:pt>
                <c:pt idx="187">
                  <c:v>-6.5624999999999982</c:v>
                </c:pt>
                <c:pt idx="188">
                  <c:v>-5.9375</c:v>
                </c:pt>
                <c:pt idx="189">
                  <c:v>-5.21875</c:v>
                </c:pt>
                <c:pt idx="190">
                  <c:v>-4.5</c:v>
                </c:pt>
                <c:pt idx="191">
                  <c:v>-3.84375</c:v>
                </c:pt>
                <c:pt idx="192">
                  <c:v>-3.1875000000000009</c:v>
                </c:pt>
                <c:pt idx="193">
                  <c:v>-2.5</c:v>
                </c:pt>
                <c:pt idx="194">
                  <c:v>-1.875</c:v>
                </c:pt>
                <c:pt idx="195">
                  <c:v>-1.21875</c:v>
                </c:pt>
                <c:pt idx="196">
                  <c:v>-0.5625</c:v>
                </c:pt>
                <c:pt idx="197">
                  <c:v>6.2500000000000014E-2</c:v>
                </c:pt>
                <c:pt idx="198">
                  <c:v>0.65625000000000022</c:v>
                </c:pt>
                <c:pt idx="199">
                  <c:v>1.25</c:v>
                </c:pt>
                <c:pt idx="200">
                  <c:v>1.84375</c:v>
                </c:pt>
                <c:pt idx="201">
                  <c:v>2.46875</c:v>
                </c:pt>
                <c:pt idx="202">
                  <c:v>3.0312499999999987</c:v>
                </c:pt>
                <c:pt idx="203">
                  <c:v>3.59375</c:v>
                </c:pt>
                <c:pt idx="204">
                  <c:v>4.1249999999999973</c:v>
                </c:pt>
                <c:pt idx="205">
                  <c:v>4.6249999999999973</c:v>
                </c:pt>
                <c:pt idx="206">
                  <c:v>5.21875</c:v>
                </c:pt>
                <c:pt idx="207">
                  <c:v>5.71875</c:v>
                </c:pt>
                <c:pt idx="208">
                  <c:v>6.25</c:v>
                </c:pt>
                <c:pt idx="209">
                  <c:v>6.75</c:v>
                </c:pt>
                <c:pt idx="210">
                  <c:v>7.2812500000000018</c:v>
                </c:pt>
                <c:pt idx="211">
                  <c:v>7.8124999999999982</c:v>
                </c:pt>
                <c:pt idx="212">
                  <c:v>8.3125000000000036</c:v>
                </c:pt>
                <c:pt idx="213">
                  <c:v>8.78125</c:v>
                </c:pt>
                <c:pt idx="214">
                  <c:v>9.28125</c:v>
                </c:pt>
                <c:pt idx="215">
                  <c:v>9.75</c:v>
                </c:pt>
                <c:pt idx="216">
                  <c:v>10.2188</c:v>
                </c:pt>
                <c:pt idx="217">
                  <c:v>11.129</c:v>
                </c:pt>
                <c:pt idx="218">
                  <c:v>11.6129</c:v>
                </c:pt>
                <c:pt idx="219">
                  <c:v>12.0938</c:v>
                </c:pt>
                <c:pt idx="220">
                  <c:v>12.5</c:v>
                </c:pt>
                <c:pt idx="221">
                  <c:v>13.375000000000004</c:v>
                </c:pt>
                <c:pt idx="222">
                  <c:v>13.7812</c:v>
                </c:pt>
                <c:pt idx="223">
                  <c:v>14.1875</c:v>
                </c:pt>
                <c:pt idx="224">
                  <c:v>14.5938</c:v>
                </c:pt>
                <c:pt idx="225">
                  <c:v>15</c:v>
                </c:pt>
                <c:pt idx="226">
                  <c:v>15.375000000000004</c:v>
                </c:pt>
                <c:pt idx="227">
                  <c:v>15.75</c:v>
                </c:pt>
                <c:pt idx="228">
                  <c:v>16.156199999999991</c:v>
                </c:pt>
                <c:pt idx="229">
                  <c:v>16.531199999999991</c:v>
                </c:pt>
                <c:pt idx="230">
                  <c:v>16.906199999999984</c:v>
                </c:pt>
                <c:pt idx="231">
                  <c:v>17.3125</c:v>
                </c:pt>
                <c:pt idx="232">
                  <c:v>17.656199999999991</c:v>
                </c:pt>
                <c:pt idx="233">
                  <c:v>18.032299999999992</c:v>
                </c:pt>
                <c:pt idx="234">
                  <c:v>18.3871</c:v>
                </c:pt>
                <c:pt idx="235">
                  <c:v>18.7742</c:v>
                </c:pt>
                <c:pt idx="236">
                  <c:v>19.1875</c:v>
                </c:pt>
                <c:pt idx="237">
                  <c:v>19.562499999999989</c:v>
                </c:pt>
                <c:pt idx="238">
                  <c:v>19.9375</c:v>
                </c:pt>
                <c:pt idx="239">
                  <c:v>20.281199999999984</c:v>
                </c:pt>
                <c:pt idx="240">
                  <c:v>20.625</c:v>
                </c:pt>
                <c:pt idx="241">
                  <c:v>21.3125</c:v>
                </c:pt>
                <c:pt idx="242">
                  <c:v>21.6875</c:v>
                </c:pt>
                <c:pt idx="243">
                  <c:v>22.3125</c:v>
                </c:pt>
                <c:pt idx="244">
                  <c:v>22.625</c:v>
                </c:pt>
                <c:pt idx="245">
                  <c:v>22.9375</c:v>
                </c:pt>
                <c:pt idx="246">
                  <c:v>23.2258</c:v>
                </c:pt>
                <c:pt idx="247">
                  <c:v>23.58059999999999</c:v>
                </c:pt>
                <c:pt idx="248">
                  <c:v>23.903199999999984</c:v>
                </c:pt>
                <c:pt idx="249">
                  <c:v>24.281199999999984</c:v>
                </c:pt>
                <c:pt idx="250">
                  <c:v>24.5</c:v>
                </c:pt>
                <c:pt idx="251">
                  <c:v>24.8125</c:v>
                </c:pt>
                <c:pt idx="252">
                  <c:v>25.125</c:v>
                </c:pt>
                <c:pt idx="253">
                  <c:v>25.375</c:v>
                </c:pt>
                <c:pt idx="254">
                  <c:v>25.656199999999991</c:v>
                </c:pt>
                <c:pt idx="255">
                  <c:v>25.968800000000002</c:v>
                </c:pt>
                <c:pt idx="256">
                  <c:v>26.218800000000005</c:v>
                </c:pt>
                <c:pt idx="257">
                  <c:v>26.75</c:v>
                </c:pt>
                <c:pt idx="258">
                  <c:v>27.031199999999991</c:v>
                </c:pt>
                <c:pt idx="259">
                  <c:v>27.5</c:v>
                </c:pt>
                <c:pt idx="260">
                  <c:v>27.5</c:v>
                </c:pt>
                <c:pt idx="261">
                  <c:v>27.8125</c:v>
                </c:pt>
                <c:pt idx="262">
                  <c:v>28</c:v>
                </c:pt>
                <c:pt idx="263">
                  <c:v>28.032299999999992</c:v>
                </c:pt>
                <c:pt idx="264">
                  <c:v>28.032299999999992</c:v>
                </c:pt>
                <c:pt idx="265">
                  <c:v>29.062499999999989</c:v>
                </c:pt>
                <c:pt idx="266">
                  <c:v>29.156199999999991</c:v>
                </c:pt>
                <c:pt idx="267">
                  <c:v>29.062499999999989</c:v>
                </c:pt>
                <c:pt idx="268">
                  <c:v>29.531199999999991</c:v>
                </c:pt>
                <c:pt idx="269">
                  <c:v>29.875</c:v>
                </c:pt>
                <c:pt idx="270">
                  <c:v>29.968800000000002</c:v>
                </c:pt>
                <c:pt idx="271">
                  <c:v>30.218800000000005</c:v>
                </c:pt>
                <c:pt idx="272">
                  <c:v>30.531199999999991</c:v>
                </c:pt>
                <c:pt idx="273">
                  <c:v>30.531199999999991</c:v>
                </c:pt>
                <c:pt idx="274">
                  <c:v>31.258099999999988</c:v>
                </c:pt>
                <c:pt idx="275">
                  <c:v>31.354800000000008</c:v>
                </c:pt>
                <c:pt idx="276">
                  <c:v>31.451599999999992</c:v>
                </c:pt>
                <c:pt idx="277">
                  <c:v>31.612900000000007</c:v>
                </c:pt>
                <c:pt idx="278">
                  <c:v>31.903199999999984</c:v>
                </c:pt>
                <c:pt idx="279">
                  <c:v>32</c:v>
                </c:pt>
                <c:pt idx="280">
                  <c:v>32.156200000000005</c:v>
                </c:pt>
                <c:pt idx="281">
                  <c:v>32.531200000000005</c:v>
                </c:pt>
                <c:pt idx="282">
                  <c:v>32.468800000000002</c:v>
                </c:pt>
                <c:pt idx="283">
                  <c:v>32.718800000000002</c:v>
                </c:pt>
                <c:pt idx="284">
                  <c:v>33</c:v>
                </c:pt>
                <c:pt idx="285">
                  <c:v>33.031200000000005</c:v>
                </c:pt>
                <c:pt idx="286">
                  <c:v>33.25</c:v>
                </c:pt>
                <c:pt idx="287">
                  <c:v>33.5</c:v>
                </c:pt>
                <c:pt idx="288">
                  <c:v>33.406200000000005</c:v>
                </c:pt>
                <c:pt idx="289">
                  <c:v>33.6875</c:v>
                </c:pt>
                <c:pt idx="290">
                  <c:v>33.75</c:v>
                </c:pt>
                <c:pt idx="291">
                  <c:v>34.096800000000002</c:v>
                </c:pt>
                <c:pt idx="292">
                  <c:v>34.096800000000002</c:v>
                </c:pt>
                <c:pt idx="293">
                  <c:v>34.483899999999998</c:v>
                </c:pt>
                <c:pt idx="294">
                  <c:v>34.548400000000001</c:v>
                </c:pt>
                <c:pt idx="295">
                  <c:v>34.8065</c:v>
                </c:pt>
                <c:pt idx="296">
                  <c:v>34.903200000000005</c:v>
                </c:pt>
                <c:pt idx="297">
                  <c:v>35.156200000000005</c:v>
                </c:pt>
                <c:pt idx="298">
                  <c:v>35.3125</c:v>
                </c:pt>
                <c:pt idx="299">
                  <c:v>35.343800000000002</c:v>
                </c:pt>
                <c:pt idx="300">
                  <c:v>35.562500000000014</c:v>
                </c:pt>
                <c:pt idx="301">
                  <c:v>35.25</c:v>
                </c:pt>
                <c:pt idx="302">
                  <c:v>35.781200000000005</c:v>
                </c:pt>
                <c:pt idx="303">
                  <c:v>35.8125</c:v>
                </c:pt>
                <c:pt idx="304">
                  <c:v>36</c:v>
                </c:pt>
                <c:pt idx="305">
                  <c:v>36.1875</c:v>
                </c:pt>
                <c:pt idx="306">
                  <c:v>36.093800000000002</c:v>
                </c:pt>
                <c:pt idx="307">
                  <c:v>36.218800000000002</c:v>
                </c:pt>
                <c:pt idx="308">
                  <c:v>36.531200000000005</c:v>
                </c:pt>
                <c:pt idx="309">
                  <c:v>36.4375</c:v>
                </c:pt>
                <c:pt idx="310">
                  <c:v>36.593800000000002</c:v>
                </c:pt>
                <c:pt idx="311">
                  <c:v>36.875</c:v>
                </c:pt>
                <c:pt idx="312">
                  <c:v>37.161300000000011</c:v>
                </c:pt>
                <c:pt idx="313">
                  <c:v>37.225800000000014</c:v>
                </c:pt>
                <c:pt idx="314">
                  <c:v>37.258100000000013</c:v>
                </c:pt>
                <c:pt idx="315">
                  <c:v>37.161300000000011</c:v>
                </c:pt>
                <c:pt idx="316">
                  <c:v>37.387099999999997</c:v>
                </c:pt>
                <c:pt idx="317">
                  <c:v>37.290300000000016</c:v>
                </c:pt>
                <c:pt idx="318">
                  <c:v>37.645200000000003</c:v>
                </c:pt>
                <c:pt idx="319">
                  <c:v>37.8065</c:v>
                </c:pt>
                <c:pt idx="320">
                  <c:v>37.709700000000012</c:v>
                </c:pt>
                <c:pt idx="321">
                  <c:v>37.935500000000012</c:v>
                </c:pt>
                <c:pt idx="322">
                  <c:v>38.093800000000002</c:v>
                </c:pt>
                <c:pt idx="323">
                  <c:v>37.838700000000003</c:v>
                </c:pt>
                <c:pt idx="324">
                  <c:v>38.5</c:v>
                </c:pt>
                <c:pt idx="325">
                  <c:v>38.406200000000005</c:v>
                </c:pt>
                <c:pt idx="326">
                  <c:v>38.3125</c:v>
                </c:pt>
                <c:pt idx="327">
                  <c:v>38.5</c:v>
                </c:pt>
                <c:pt idx="328">
                  <c:v>38.593800000000002</c:v>
                </c:pt>
                <c:pt idx="329">
                  <c:v>38.781200000000005</c:v>
                </c:pt>
                <c:pt idx="330">
                  <c:v>38.656200000000005</c:v>
                </c:pt>
                <c:pt idx="331">
                  <c:v>38.9375</c:v>
                </c:pt>
                <c:pt idx="332">
                  <c:v>38.9375</c:v>
                </c:pt>
                <c:pt idx="333">
                  <c:v>38.875</c:v>
                </c:pt>
                <c:pt idx="334">
                  <c:v>39.093800000000002</c:v>
                </c:pt>
                <c:pt idx="335">
                  <c:v>39.062500000000014</c:v>
                </c:pt>
                <c:pt idx="336">
                  <c:v>39.562500000000014</c:v>
                </c:pt>
                <c:pt idx="337">
                  <c:v>39.3125</c:v>
                </c:pt>
                <c:pt idx="338">
                  <c:v>39.406200000000005</c:v>
                </c:pt>
                <c:pt idx="339">
                  <c:v>39.406200000000005</c:v>
                </c:pt>
                <c:pt idx="340">
                  <c:v>39.875</c:v>
                </c:pt>
                <c:pt idx="341">
                  <c:v>39.781200000000005</c:v>
                </c:pt>
                <c:pt idx="342">
                  <c:v>39.656200000000005</c:v>
                </c:pt>
                <c:pt idx="343">
                  <c:v>39.8125</c:v>
                </c:pt>
                <c:pt idx="344">
                  <c:v>40.064500000000002</c:v>
                </c:pt>
                <c:pt idx="345">
                  <c:v>40.032300000000014</c:v>
                </c:pt>
                <c:pt idx="346">
                  <c:v>40.064500000000002</c:v>
                </c:pt>
                <c:pt idx="347">
                  <c:v>40.548400000000001</c:v>
                </c:pt>
                <c:pt idx="348">
                  <c:v>40.258100000000013</c:v>
                </c:pt>
                <c:pt idx="349">
                  <c:v>40.354799999999997</c:v>
                </c:pt>
                <c:pt idx="350">
                  <c:v>40.290300000000016</c:v>
                </c:pt>
                <c:pt idx="351">
                  <c:v>40.516100000000002</c:v>
                </c:pt>
                <c:pt idx="352">
                  <c:v>40.548400000000001</c:v>
                </c:pt>
                <c:pt idx="353">
                  <c:v>40.580600000000004</c:v>
                </c:pt>
                <c:pt idx="354">
                  <c:v>40.483899999999998</c:v>
                </c:pt>
                <c:pt idx="355">
                  <c:v>40.741900000000001</c:v>
                </c:pt>
                <c:pt idx="356">
                  <c:v>40.8065</c:v>
                </c:pt>
                <c:pt idx="357">
                  <c:v>40.935500000000012</c:v>
                </c:pt>
                <c:pt idx="358">
                  <c:v>40.903200000000005</c:v>
                </c:pt>
                <c:pt idx="359">
                  <c:v>41.062500000000014</c:v>
                </c:pt>
                <c:pt idx="360">
                  <c:v>41.218800000000002</c:v>
                </c:pt>
                <c:pt idx="361">
                  <c:v>41</c:v>
                </c:pt>
                <c:pt idx="362">
                  <c:v>41.156200000000005</c:v>
                </c:pt>
                <c:pt idx="363">
                  <c:v>41.3125</c:v>
                </c:pt>
                <c:pt idx="364">
                  <c:v>41.3125</c:v>
                </c:pt>
                <c:pt idx="365">
                  <c:v>41.093800000000002</c:v>
                </c:pt>
                <c:pt idx="366">
                  <c:v>41.468800000000002</c:v>
                </c:pt>
                <c:pt idx="367">
                  <c:v>41.468800000000002</c:v>
                </c:pt>
                <c:pt idx="368">
                  <c:v>41.593800000000002</c:v>
                </c:pt>
                <c:pt idx="369">
                  <c:v>41.531200000000005</c:v>
                </c:pt>
                <c:pt idx="370">
                  <c:v>41.656200000000005</c:v>
                </c:pt>
                <c:pt idx="371">
                  <c:v>41.281200000000005</c:v>
                </c:pt>
                <c:pt idx="372">
                  <c:v>41.5</c:v>
                </c:pt>
                <c:pt idx="373">
                  <c:v>41.875</c:v>
                </c:pt>
                <c:pt idx="374">
                  <c:v>41.718800000000002</c:v>
                </c:pt>
                <c:pt idx="375">
                  <c:v>41.75</c:v>
                </c:pt>
                <c:pt idx="376">
                  <c:v>41.75</c:v>
                </c:pt>
                <c:pt idx="377">
                  <c:v>41.656200000000005</c:v>
                </c:pt>
                <c:pt idx="378">
                  <c:v>41.968800000000002</c:v>
                </c:pt>
                <c:pt idx="379">
                  <c:v>41.906200000000005</c:v>
                </c:pt>
                <c:pt idx="380">
                  <c:v>42.031200000000005</c:v>
                </c:pt>
                <c:pt idx="381">
                  <c:v>41.6875</c:v>
                </c:pt>
                <c:pt idx="382">
                  <c:v>42.281200000000005</c:v>
                </c:pt>
                <c:pt idx="383">
                  <c:v>42.1875</c:v>
                </c:pt>
                <c:pt idx="384">
                  <c:v>42.093800000000002</c:v>
                </c:pt>
                <c:pt idx="385">
                  <c:v>42.156200000000005</c:v>
                </c:pt>
                <c:pt idx="386">
                  <c:v>42.3125</c:v>
                </c:pt>
                <c:pt idx="387">
                  <c:v>42.1875</c:v>
                </c:pt>
                <c:pt idx="388">
                  <c:v>42.375</c:v>
                </c:pt>
                <c:pt idx="389">
                  <c:v>42.281200000000005</c:v>
                </c:pt>
              </c:numCache>
            </c:numRef>
          </c:val>
        </c:ser>
        <c:marker val="1"/>
        <c:axId val="52540928"/>
        <c:axId val="52542464"/>
      </c:lineChart>
      <c:catAx>
        <c:axId val="52540928"/>
        <c:scaling>
          <c:orientation val="minMax"/>
        </c:scaling>
        <c:axPos val="b"/>
        <c:majorGridlines/>
        <c:tickLblPos val="low"/>
        <c:spPr>
          <a:ln w="25400">
            <a:solidFill>
              <a:schemeClr val="tx1"/>
            </a:solidFill>
          </a:ln>
        </c:spPr>
        <c:crossAx val="52542464"/>
        <c:crosses val="autoZero"/>
        <c:auto val="1"/>
        <c:lblAlgn val="ctr"/>
        <c:lblOffset val="0"/>
        <c:tickLblSkip val="60"/>
        <c:tickMarkSkip val="60"/>
      </c:catAx>
      <c:valAx>
        <c:axId val="52542464"/>
        <c:scaling>
          <c:orientation val="minMax"/>
          <c:max val="50"/>
          <c:min val="-70"/>
        </c:scaling>
        <c:axPos val="l"/>
        <c:majorGridlines/>
        <c:numFmt formatCode="General" sourceLinked="1"/>
        <c:tickLblPos val="nextTo"/>
        <c:crossAx val="52540928"/>
        <c:crossesAt val="1"/>
        <c:crossBetween val="between"/>
      </c:valAx>
    </c:plotArea>
    <c:legend>
      <c:legendPos val="b"/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0.29667</cdr:x>
      <cdr:y>0.05882</cdr:y>
    </cdr:from>
    <cdr:to>
      <cdr:x>0.35</cdr:x>
      <cdr:y>0.11765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H="1">
          <a:off x="2712719" y="304800"/>
          <a:ext cx="487681" cy="3048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</cdr:x>
      <cdr:y>0.82353</cdr:y>
    </cdr:from>
    <cdr:to>
      <cdr:x>0.38333</cdr:x>
      <cdr:y>0.83235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V="1">
          <a:off x="2743200" y="4267199"/>
          <a:ext cx="762000" cy="4571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0.41667</cdr:x>
      <cdr:y>0.82353</cdr:y>
    </cdr:from>
    <cdr:to>
      <cdr:x>0.5</cdr:x>
      <cdr:y>0.83235</cdr:y>
    </cdr:to>
    <cdr:sp macro="" textlink="">
      <cdr:nvSpPr>
        <cdr:cNvPr id="5" name="Straight Arrow Connector 4"/>
        <cdr:cNvSpPr/>
      </cdr:nvSpPr>
      <cdr:spPr>
        <a:xfrm xmlns:a="http://schemas.openxmlformats.org/drawingml/2006/main" flipH="1" flipV="1">
          <a:off x="3809999" y="4267199"/>
          <a:ext cx="762000" cy="4571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C705-556B-44A6-9D74-32372B0DE172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31A3-A89E-44A8-9919-DB4B55688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C705-556B-44A6-9D74-32372B0DE172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31A3-A89E-44A8-9919-DB4B55688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C705-556B-44A6-9D74-32372B0DE172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31A3-A89E-44A8-9919-DB4B55688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C705-556B-44A6-9D74-32372B0DE172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31A3-A89E-44A8-9919-DB4B55688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C705-556B-44A6-9D74-32372B0DE172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31A3-A89E-44A8-9919-DB4B55688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C705-556B-44A6-9D74-32372B0DE172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31A3-A89E-44A8-9919-DB4B55688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C705-556B-44A6-9D74-32372B0DE172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31A3-A89E-44A8-9919-DB4B55688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C705-556B-44A6-9D74-32372B0DE172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31A3-A89E-44A8-9919-DB4B55688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C705-556B-44A6-9D74-32372B0DE172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31A3-A89E-44A8-9919-DB4B55688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C705-556B-44A6-9D74-32372B0DE172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31A3-A89E-44A8-9919-DB4B55688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C705-556B-44A6-9D74-32372B0DE172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931A3-A89E-44A8-9919-DB4B55688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6C705-556B-44A6-9D74-32372B0DE172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31A3-A89E-44A8-9919-DB4B556882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rsworld.com/wtaprs/" TargetMode="External"/><Relationship Id="rId2" Type="http://schemas.openxmlformats.org/officeDocument/2006/relationships/hyperlink" Target="mailto:jj@aprsworld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aprsworld.com/wtaprs/WT10/photos/WT10_QC_FRONT_I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900" y="3101974"/>
            <a:ext cx="3467100" cy="37560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Low Cost, Low Temperature </a:t>
            </a:r>
            <a:br>
              <a:rPr lang="en-US" dirty="0" smtClean="0"/>
            </a:br>
            <a:r>
              <a:rPr lang="en-US" strike="sngStrike" dirty="0" smtClean="0"/>
              <a:t>Lab</a:t>
            </a:r>
            <a:r>
              <a:rPr lang="en-US" dirty="0" smtClean="0"/>
              <a:t> Shop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Jarvis</a:t>
            </a:r>
          </a:p>
          <a:p>
            <a:r>
              <a:rPr lang="en-US" dirty="0" smtClean="0"/>
              <a:t>APRS World, LLC</a:t>
            </a:r>
          </a:p>
          <a:p>
            <a:r>
              <a:rPr lang="en-US" dirty="0" smtClean="0"/>
              <a:t>www.aprsworld.com</a:t>
            </a:r>
            <a:endParaRPr lang="en-US" dirty="0"/>
          </a:p>
        </p:txBody>
      </p:sp>
      <p:pic>
        <p:nvPicPr>
          <p:cNvPr id="4" name="Picture 4" descr="http://www.aprsworld.com/images/logo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2381250" cy="138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APRS World’s Freezer Modifications</a:t>
            </a:r>
            <a:endParaRPr lang="en-US" dirty="0"/>
          </a:p>
        </p:txBody>
      </p:sp>
      <p:pic>
        <p:nvPicPr>
          <p:cNvPr id="7" name="Content Placeholder 6" descr="IMG_3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So-Low -40°C Freezer</a:t>
            </a:r>
          </a:p>
          <a:p>
            <a:r>
              <a:rPr lang="en-US" dirty="0" smtClean="0"/>
              <a:t>Liquid CO2 for sub -40°C operation</a:t>
            </a:r>
          </a:p>
          <a:p>
            <a:r>
              <a:rPr lang="en-US" dirty="0" smtClean="0"/>
              <a:t>RTD (PT100) instrumentation</a:t>
            </a:r>
          </a:p>
          <a:p>
            <a:r>
              <a:rPr lang="en-US" dirty="0" smtClean="0"/>
              <a:t>5cm instrumentation port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APRS World’s CO2 Controller Modifications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33600" y="1600201"/>
            <a:ext cx="6629400" cy="2590800"/>
          </a:xfrm>
        </p:spPr>
        <p:txBody>
          <a:bodyPr/>
          <a:lstStyle/>
          <a:p>
            <a:r>
              <a:rPr lang="en-US" dirty="0" smtClean="0"/>
              <a:t>Replaced unusual fittings with NPT</a:t>
            </a:r>
          </a:p>
          <a:p>
            <a:r>
              <a:rPr lang="en-US" dirty="0" smtClean="0"/>
              <a:t>Added solenoid indicator light</a:t>
            </a:r>
          </a:p>
          <a:p>
            <a:r>
              <a:rPr lang="en-US" dirty="0" smtClean="0"/>
              <a:t>Removed dead backup battery</a:t>
            </a:r>
          </a:p>
          <a:p>
            <a:r>
              <a:rPr lang="en-US" dirty="0" smtClean="0"/>
              <a:t>Designed and built missing CO2 discharge tube</a:t>
            </a:r>
          </a:p>
          <a:p>
            <a:endParaRPr lang="en-US" dirty="0"/>
          </a:p>
        </p:txBody>
      </p:sp>
      <p:pic>
        <p:nvPicPr>
          <p:cNvPr id="8" name="Content Placeholder 7" descr="IMG_32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3774"/>
          <a:stretch>
            <a:fillRect/>
          </a:stretch>
        </p:blipFill>
        <p:spPr>
          <a:xfrm>
            <a:off x="4648200" y="3962400"/>
            <a:ext cx="4038600" cy="2590800"/>
          </a:xfrm>
        </p:spPr>
      </p:pic>
      <p:pic>
        <p:nvPicPr>
          <p:cNvPr id="9" name="Picture 8" descr="IMG_3219.JPG"/>
          <p:cNvPicPr>
            <a:picLocks noChangeAspect="1"/>
          </p:cNvPicPr>
          <p:nvPr/>
        </p:nvPicPr>
        <p:blipFill>
          <a:blip r:embed="rId3" cstate="print"/>
          <a:srcRect l="4167" t="27500" r="9880" b="36250"/>
          <a:stretch>
            <a:fillRect/>
          </a:stretch>
        </p:blipFill>
        <p:spPr>
          <a:xfrm rot="16200000">
            <a:off x="-2532668" y="2532670"/>
            <a:ext cx="7046537" cy="1981200"/>
          </a:xfrm>
          <a:prstGeom prst="rect">
            <a:avLst/>
          </a:prstGeom>
        </p:spPr>
      </p:pic>
      <p:pic>
        <p:nvPicPr>
          <p:cNvPr id="10" name="Picture 9" descr="IMG_3242.JPG"/>
          <p:cNvPicPr>
            <a:picLocks noChangeAspect="1"/>
          </p:cNvPicPr>
          <p:nvPr/>
        </p:nvPicPr>
        <p:blipFill>
          <a:blip r:embed="rId4" cstate="print"/>
          <a:srcRect t="12500" r="36667" b="26250"/>
          <a:stretch>
            <a:fillRect/>
          </a:stretch>
        </p:blipFill>
        <p:spPr>
          <a:xfrm>
            <a:off x="1524000" y="4572000"/>
            <a:ext cx="3072882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P6676.JPG"/>
          <p:cNvPicPr>
            <a:picLocks noChangeAspect="1"/>
          </p:cNvPicPr>
          <p:nvPr/>
        </p:nvPicPr>
        <p:blipFill>
          <a:blip r:embed="rId2" cstate="print"/>
          <a:srcRect l="23334" t="8519" r="24166" b="2593"/>
          <a:stretch>
            <a:fillRect/>
          </a:stretch>
        </p:blipFill>
        <p:spPr>
          <a:xfrm>
            <a:off x="4343400" y="3429000"/>
            <a:ext cx="344043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RTD Temperature Instrumentation: ThermokLogger-RTD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572000" cy="4449763"/>
          </a:xfrm>
        </p:spPr>
        <p:txBody>
          <a:bodyPr/>
          <a:lstStyle/>
          <a:p>
            <a:r>
              <a:rPr lang="en-US" dirty="0" smtClean="0"/>
              <a:t>4 x PT100 or PT1000 RTD 4-wire inputs</a:t>
            </a:r>
          </a:p>
          <a:p>
            <a:r>
              <a:rPr lang="en-US" dirty="0" smtClean="0"/>
              <a:t>2 x programmable solid state relay outputs</a:t>
            </a:r>
          </a:p>
          <a:p>
            <a:r>
              <a:rPr lang="en-US" dirty="0" smtClean="0"/>
              <a:t>SD card logging</a:t>
            </a:r>
          </a:p>
          <a:p>
            <a:r>
              <a:rPr lang="en-US" dirty="0" smtClean="0"/>
              <a:t>Real time clock</a:t>
            </a:r>
          </a:p>
          <a:p>
            <a:r>
              <a:rPr lang="en-US" dirty="0" smtClean="0"/>
              <a:t>LCD display</a:t>
            </a:r>
          </a:p>
          <a:p>
            <a:r>
              <a:rPr lang="en-US" dirty="0" smtClean="0"/>
              <a:t>Optional wireless modems</a:t>
            </a:r>
          </a:p>
          <a:p>
            <a:r>
              <a:rPr lang="en-US" dirty="0" smtClean="0"/>
              <a:t>RS-232 port</a:t>
            </a:r>
          </a:p>
        </p:txBody>
      </p:sp>
      <p:pic>
        <p:nvPicPr>
          <p:cNvPr id="9" name="Picture 8" descr="IMGP6673.JPG"/>
          <p:cNvPicPr>
            <a:picLocks noChangeAspect="1"/>
          </p:cNvPicPr>
          <p:nvPr/>
        </p:nvPicPr>
        <p:blipFill>
          <a:blip r:embed="rId3" cstate="print"/>
          <a:srcRect l="24013" t="8519" r="25000"/>
          <a:stretch>
            <a:fillRect/>
          </a:stretch>
        </p:blipFill>
        <p:spPr>
          <a:xfrm>
            <a:off x="6576955" y="838200"/>
            <a:ext cx="256704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RTD Temperature Instrumentation: ThermokUSB-RTD2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x PT100 or PT1000 RTD 4-wire inputs</a:t>
            </a:r>
          </a:p>
          <a:p>
            <a:r>
              <a:rPr lang="en-US" dirty="0" smtClean="0"/>
              <a:t>USB interface</a:t>
            </a:r>
          </a:p>
          <a:p>
            <a:r>
              <a:rPr lang="en-US" dirty="0" smtClean="0"/>
              <a:t>Modbus or streaming ASCII </a:t>
            </a:r>
          </a:p>
          <a:p>
            <a:r>
              <a:rPr lang="en-US" dirty="0" smtClean="0"/>
              <a:t>Small (4 x 4.5cm)</a:t>
            </a:r>
          </a:p>
          <a:p>
            <a:r>
              <a:rPr lang="en-US" dirty="0" smtClean="0"/>
              <a:t>DIN rail mountable</a:t>
            </a:r>
          </a:p>
          <a:p>
            <a:r>
              <a:rPr lang="en-US" dirty="0" smtClean="0"/>
              <a:t>Open Source 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firmware</a:t>
            </a:r>
          </a:p>
          <a:p>
            <a:pPr lvl="1"/>
            <a:r>
              <a:rPr lang="en-US" dirty="0" smtClean="0"/>
              <a:t>software</a:t>
            </a:r>
          </a:p>
        </p:txBody>
      </p:sp>
      <p:pic>
        <p:nvPicPr>
          <p:cNvPr id="6" name="Picture 5" descr="IMGP6662.JPG"/>
          <p:cNvPicPr>
            <a:picLocks noChangeAspect="1"/>
          </p:cNvPicPr>
          <p:nvPr/>
        </p:nvPicPr>
        <p:blipFill>
          <a:blip r:embed="rId2" cstate="print"/>
          <a:srcRect l="32500" t="10000" r="27500" b="7037"/>
          <a:stretch>
            <a:fillRect/>
          </a:stretch>
        </p:blipFill>
        <p:spPr>
          <a:xfrm>
            <a:off x="4724400" y="1600200"/>
            <a:ext cx="3984172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oduct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025" y="1524000"/>
            <a:ext cx="1323975" cy="154850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 Friction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12-volt cordless drill with drive adapter for WTAPRS</a:t>
            </a:r>
          </a:p>
          <a:p>
            <a:endParaRPr lang="en-US" dirty="0" smtClean="0"/>
          </a:p>
          <a:p>
            <a:r>
              <a:rPr lang="en-US" dirty="0" smtClean="0"/>
              <a:t>DC power / energy meter</a:t>
            </a:r>
          </a:p>
          <a:p>
            <a:endParaRPr lang="en-US" dirty="0" smtClean="0"/>
          </a:p>
          <a:p>
            <a:r>
              <a:rPr lang="en-US" dirty="0" smtClean="0"/>
              <a:t>Lower power to turn turbine at given RPM =&gt; less bearing losses</a:t>
            </a:r>
            <a:endParaRPr lang="en-US" dirty="0"/>
          </a:p>
        </p:txBody>
      </p:sp>
      <p:pic>
        <p:nvPicPr>
          <p:cNvPr id="4" name="Picture 3" descr="watts-up-meter-close-up_from_vk1nam.jpg"/>
          <p:cNvPicPr>
            <a:picLocks noChangeAspect="1"/>
          </p:cNvPicPr>
          <p:nvPr/>
        </p:nvPicPr>
        <p:blipFill>
          <a:blip r:embed="rId3" cstate="print"/>
          <a:srcRect l="8333" t="16667" r="14167" b="20000"/>
          <a:stretch>
            <a:fillRect/>
          </a:stretch>
        </p:blipFill>
        <p:spPr>
          <a:xfrm>
            <a:off x="5715000" y="2971800"/>
            <a:ext cx="2133600" cy="1307691"/>
          </a:xfrm>
          <a:prstGeom prst="rect">
            <a:avLst/>
          </a:prstGeom>
        </p:spPr>
      </p:pic>
      <p:pic>
        <p:nvPicPr>
          <p:cNvPr id="6" name="Picture 5" descr="IMGP5859.JPG"/>
          <p:cNvPicPr>
            <a:picLocks noChangeAspect="1"/>
          </p:cNvPicPr>
          <p:nvPr/>
        </p:nvPicPr>
        <p:blipFill>
          <a:blip r:embed="rId4" cstate="print"/>
          <a:srcRect l="20000" t="15926" r="9167" b="32222"/>
          <a:stretch>
            <a:fillRect/>
          </a:stretch>
        </p:blipFill>
        <p:spPr>
          <a:xfrm>
            <a:off x="4114800" y="4787153"/>
            <a:ext cx="5029200" cy="207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Port</a:t>
            </a:r>
            <a:endParaRPr lang="en-US" dirty="0"/>
          </a:p>
        </p:txBody>
      </p:sp>
      <p:pic>
        <p:nvPicPr>
          <p:cNvPr id="5" name="Content Placeholder 4" descr="IMG_32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5094" t="16893" r="26415" b="-7459"/>
          <a:stretch>
            <a:fillRect/>
          </a:stretch>
        </p:blipFill>
        <p:spPr>
          <a:xfrm>
            <a:off x="304800" y="1600200"/>
            <a:ext cx="4060031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2” SCH 40 Stainless Pipe</a:t>
            </a:r>
          </a:p>
          <a:p>
            <a:r>
              <a:rPr lang="en-US" dirty="0" smtClean="0"/>
              <a:t>SCH 80 polypropylene pipe cap when not in use</a:t>
            </a:r>
          </a:p>
          <a:p>
            <a:r>
              <a:rPr lang="en-US" dirty="0" smtClean="0"/>
              <a:t>Also provides CO</a:t>
            </a:r>
            <a:r>
              <a:rPr lang="en-US" baseline="-25000" dirty="0" smtClean="0"/>
              <a:t>2</a:t>
            </a:r>
            <a:r>
              <a:rPr lang="en-US" dirty="0" smtClean="0"/>
              <a:t> vent</a:t>
            </a:r>
          </a:p>
          <a:p>
            <a:r>
              <a:rPr lang="en-US" dirty="0" smtClean="0"/>
              <a:t>Almost a disaster when installing</a:t>
            </a:r>
          </a:p>
          <a:p>
            <a:pPr lvl="1"/>
            <a:r>
              <a:rPr lang="en-US" dirty="0" smtClean="0"/>
              <a:t>MFG instructions wrong!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971800" y="5181600"/>
            <a:ext cx="838200" cy="91440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Test Setup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 $2000 able to obtain South Pole cold</a:t>
            </a:r>
          </a:p>
          <a:p>
            <a:r>
              <a:rPr lang="en-US" dirty="0" smtClean="0"/>
              <a:t>Fast ramps down with CO2</a:t>
            </a:r>
          </a:p>
          <a:p>
            <a:r>
              <a:rPr lang="en-US" dirty="0" smtClean="0"/>
              <a:t>Slow ramps with refrigeration</a:t>
            </a:r>
          </a:p>
          <a:p>
            <a:r>
              <a:rPr lang="en-US" dirty="0" smtClean="0"/>
              <a:t>Stable</a:t>
            </a:r>
          </a:p>
          <a:p>
            <a:r>
              <a:rPr lang="en-US" dirty="0" smtClean="0"/>
              <a:t>Good remote monitoring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and Refrigeration Fast Ramp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1828800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DUT powered up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240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-60°C set point reached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791200"/>
            <a:ext cx="171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 of brief test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716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°C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6324600"/>
            <a:ext cx="94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prsworld.com/wtaprs/WT10/documents/previews/countryOfOrigin.WT10.201303.preview640.png"/>
          <p:cNvPicPr>
            <a:picLocks noChangeAspect="1" noChangeArrowheads="1"/>
          </p:cNvPicPr>
          <p:nvPr/>
        </p:nvPicPr>
        <p:blipFill>
          <a:blip r:embed="rId2" cstate="print"/>
          <a:srcRect l="16250" t="12929" r="27500"/>
          <a:stretch>
            <a:fillRect/>
          </a:stretch>
        </p:blipFill>
        <p:spPr bwMode="auto">
          <a:xfrm>
            <a:off x="5943600" y="381000"/>
            <a:ext cx="3429000" cy="41052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/>
          <a:lstStyle/>
          <a:p>
            <a:r>
              <a:rPr lang="en-US" dirty="0" smtClean="0"/>
              <a:t>Results: WT10 / WT14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400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Bearings</a:t>
            </a:r>
          </a:p>
          <a:p>
            <a:pPr lvl="1"/>
            <a:r>
              <a:rPr lang="en-US" dirty="0" smtClean="0"/>
              <a:t>Molykote 33 grease works great!</a:t>
            </a:r>
          </a:p>
          <a:p>
            <a:pPr lvl="1"/>
            <a:r>
              <a:rPr lang="en-US" dirty="0" smtClean="0"/>
              <a:t>Standard low drag seals are okay</a:t>
            </a:r>
          </a:p>
          <a:p>
            <a:pPr lvl="1"/>
            <a:r>
              <a:rPr lang="en-US" dirty="0" smtClean="0"/>
              <a:t>No short term ball clearance issues</a:t>
            </a:r>
          </a:p>
          <a:p>
            <a:r>
              <a:rPr lang="en-US" dirty="0" smtClean="0"/>
              <a:t>Drop (output) cable “Carol Super Vu-Tron Supreme”</a:t>
            </a:r>
          </a:p>
          <a:p>
            <a:pPr lvl="1"/>
            <a:r>
              <a:rPr lang="en-US" dirty="0" smtClean="0"/>
              <a:t>not bendable at “winter” temperatures</a:t>
            </a:r>
          </a:p>
          <a:p>
            <a:pPr lvl="1"/>
            <a:r>
              <a:rPr lang="en-US" dirty="0" smtClean="0"/>
              <a:t>installable at “summer” temperatures</a:t>
            </a:r>
          </a:p>
          <a:p>
            <a:r>
              <a:rPr lang="en-US" dirty="0" smtClean="0"/>
              <a:t>Blades (glass filled nylon)</a:t>
            </a:r>
          </a:p>
          <a:p>
            <a:pPr lvl="1"/>
            <a:r>
              <a:rPr lang="en-US" dirty="0" smtClean="0"/>
              <a:t>gets stiffer as it gets colder</a:t>
            </a:r>
          </a:p>
          <a:p>
            <a:pPr lvl="1"/>
            <a:r>
              <a:rPr lang="en-US" dirty="0" smtClean="0"/>
              <a:t>good!</a:t>
            </a:r>
          </a:p>
          <a:p>
            <a:pPr lvl="1"/>
            <a:r>
              <a:rPr lang="en-US" dirty="0" smtClean="0"/>
              <a:t>field tested in Antarctica</a:t>
            </a:r>
          </a:p>
          <a:p>
            <a:endParaRPr lang="en-US" dirty="0"/>
          </a:p>
        </p:txBody>
      </p:sp>
      <p:pic>
        <p:nvPicPr>
          <p:cNvPr id="3074" name="Picture 2" descr="http://www.aprsworld.com/albums/WTAPRSaccessories/dropCableAssembly_1.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657600"/>
            <a:ext cx="1905000" cy="1295401"/>
          </a:xfrm>
          <a:prstGeom prst="rect">
            <a:avLst/>
          </a:prstGeom>
          <a:noFill/>
        </p:spPr>
      </p:pic>
      <p:pic>
        <p:nvPicPr>
          <p:cNvPr id="7" name="Picture 6" descr="IMGP5874.JPG"/>
          <p:cNvPicPr>
            <a:picLocks noChangeAspect="1"/>
          </p:cNvPicPr>
          <p:nvPr/>
        </p:nvPicPr>
        <p:blipFill>
          <a:blip r:embed="rId4" cstate="print"/>
          <a:srcRect l="41667" t="5556" r="28333" b="57407"/>
          <a:stretch>
            <a:fillRect/>
          </a:stretch>
        </p:blipFill>
        <p:spPr>
          <a:xfrm>
            <a:off x="5029200" y="4800600"/>
            <a:ext cx="27432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Pelican Cooler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watts waste heat keeps cooler interior </a:t>
            </a:r>
            <a:r>
              <a:rPr lang="en-US" dirty="0"/>
              <a:t>20°C</a:t>
            </a:r>
            <a:r>
              <a:rPr lang="en-US" dirty="0" smtClean="0"/>
              <a:t> above outdoor ambient</a:t>
            </a:r>
          </a:p>
          <a:p>
            <a:r>
              <a:rPr lang="en-US" dirty="0" smtClean="0"/>
              <a:t>Not bad for $250 MSRP COTS!</a:t>
            </a:r>
            <a:endParaRPr lang="en-US" dirty="0"/>
          </a:p>
        </p:txBody>
      </p:sp>
      <p:pic>
        <p:nvPicPr>
          <p:cNvPr id="1026" name="Picture 2" descr="20QT Elite Cooler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143250" cy="2105026"/>
          </a:xfrm>
          <a:prstGeom prst="rect">
            <a:avLst/>
          </a:prstGeom>
          <a:noFill/>
        </p:spPr>
      </p:pic>
      <p:pic>
        <p:nvPicPr>
          <p:cNvPr id="1028" name="Picture 4" descr="20QT Elite Cooler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657600"/>
            <a:ext cx="3143250" cy="2105026"/>
          </a:xfrm>
          <a:prstGeom prst="rect">
            <a:avLst/>
          </a:prstGeom>
          <a:noFill/>
        </p:spPr>
      </p:pic>
      <p:pic>
        <p:nvPicPr>
          <p:cNvPr id="1030" name="Picture 6" descr="20QT Elite Cooler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495800"/>
            <a:ext cx="3143250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South Pole field trial of WT10 wind turbine for IRIS </a:t>
            </a:r>
            <a:r>
              <a:rPr lang="en-US" smtClean="0"/>
              <a:t>/ </a:t>
            </a:r>
            <a:r>
              <a:rPr lang="en-US" smtClean="0"/>
              <a:t>PASSCAL</a:t>
            </a:r>
            <a:endParaRPr lang="en-US" dirty="0" smtClean="0"/>
          </a:p>
          <a:p>
            <a:pPr lvl="1"/>
            <a:r>
              <a:rPr lang="en-US" dirty="0" smtClean="0"/>
              <a:t>-83°C to -12°C</a:t>
            </a:r>
          </a:p>
          <a:p>
            <a:pPr lvl="1"/>
            <a:r>
              <a:rPr lang="en-US" dirty="0" smtClean="0"/>
              <a:t>APRS World WT10 wind turbine</a:t>
            </a:r>
          </a:p>
          <a:p>
            <a:pPr lvl="2"/>
            <a:r>
              <a:rPr lang="en-US" dirty="0" smtClean="0"/>
              <a:t>bearings, seals &amp; cables</a:t>
            </a:r>
          </a:p>
          <a:p>
            <a:pPr lvl="1"/>
            <a:r>
              <a:rPr lang="en-US" dirty="0" smtClean="0"/>
              <a:t>Web Camera</a:t>
            </a:r>
          </a:p>
          <a:p>
            <a:pPr lvl="2"/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Instrumentation</a:t>
            </a:r>
          </a:p>
          <a:p>
            <a:pPr lvl="2"/>
            <a:r>
              <a:rPr lang="en-US" dirty="0" smtClean="0"/>
              <a:t>operation and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IP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Vivotek IP8364 rated t</a:t>
            </a:r>
            <a:r>
              <a:rPr lang="en-US" dirty="0"/>
              <a:t>o -20°C</a:t>
            </a:r>
          </a:p>
          <a:p>
            <a:r>
              <a:rPr lang="en-US" dirty="0" smtClean="0"/>
              <a:t>Mechanical IR cut filter expected to be a problem</a:t>
            </a:r>
          </a:p>
          <a:p>
            <a:r>
              <a:rPr lang="en-US" dirty="0" smtClean="0"/>
              <a:t>Polyurethane insulated ABS sleeve developed</a:t>
            </a:r>
          </a:p>
          <a:p>
            <a:r>
              <a:rPr lang="en-US" dirty="0" smtClean="0"/>
              <a:t>Camera interior stays ~30°C above ambient</a:t>
            </a:r>
          </a:p>
        </p:txBody>
      </p:sp>
      <p:pic>
        <p:nvPicPr>
          <p:cNvPr id="4" name="Picture 3" descr="IMG_3227.JPG"/>
          <p:cNvPicPr>
            <a:picLocks noChangeAspect="1"/>
          </p:cNvPicPr>
          <p:nvPr/>
        </p:nvPicPr>
        <p:blipFill>
          <a:blip r:embed="rId2" cstate="print"/>
          <a:srcRect l="15000" t="20000" r="25000" b="27500"/>
          <a:stretch>
            <a:fillRect/>
          </a:stretch>
        </p:blipFill>
        <p:spPr>
          <a:xfrm>
            <a:off x="762000" y="4343400"/>
            <a:ext cx="3810000" cy="2222500"/>
          </a:xfrm>
          <a:prstGeom prst="rect">
            <a:avLst/>
          </a:prstGeom>
        </p:spPr>
      </p:pic>
      <p:pic>
        <p:nvPicPr>
          <p:cNvPr id="5" name="Picture 4" descr="IMG_3238.JPG"/>
          <p:cNvPicPr>
            <a:picLocks noChangeAspect="1"/>
          </p:cNvPicPr>
          <p:nvPr/>
        </p:nvPicPr>
        <p:blipFill>
          <a:blip r:embed="rId3" cstate="print"/>
          <a:srcRect r="20000" b="12500"/>
          <a:stretch>
            <a:fillRect/>
          </a:stretch>
        </p:blipFill>
        <p:spPr>
          <a:xfrm>
            <a:off x="5638800" y="4267200"/>
            <a:ext cx="3200399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P668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27500" t="10000" r="22500" b="7037"/>
          <a:stretch>
            <a:fillRect/>
          </a:stretch>
        </p:blipFill>
        <p:spPr>
          <a:xfrm>
            <a:off x="3303814" y="1295400"/>
            <a:ext cx="3673929" cy="3429000"/>
          </a:xfrm>
          <a:prstGeom prst="rect">
            <a:avLst/>
          </a:prstGeom>
        </p:spPr>
      </p:pic>
      <p:pic>
        <p:nvPicPr>
          <p:cNvPr id="11" name="Picture 10" descr="unnamed.jpg"/>
          <p:cNvPicPr>
            <a:picLocks noChangeAspect="1"/>
          </p:cNvPicPr>
          <p:nvPr/>
        </p:nvPicPr>
        <p:blipFill>
          <a:blip r:embed="rId3" cstate="print"/>
          <a:srcRect b="20500"/>
          <a:stretch>
            <a:fillRect/>
          </a:stretch>
        </p:blipFill>
        <p:spPr>
          <a:xfrm>
            <a:off x="3657600" y="4572000"/>
            <a:ext cx="5114097" cy="2286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Pi Camera / Weather Station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80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IP Camera</a:t>
            </a:r>
          </a:p>
          <a:p>
            <a:r>
              <a:rPr lang="en-US" dirty="0" smtClean="0"/>
              <a:t>Weather Station</a:t>
            </a:r>
          </a:p>
          <a:p>
            <a:r>
              <a:rPr lang="en-US" dirty="0" smtClean="0"/>
              <a:t>Wireless or 802.15.4 POE</a:t>
            </a:r>
          </a:p>
          <a:p>
            <a:r>
              <a:rPr lang="en-US" dirty="0" smtClean="0"/>
              <a:t>~1 watts</a:t>
            </a:r>
          </a:p>
          <a:p>
            <a:r>
              <a:rPr lang="en-US" dirty="0" smtClean="0"/>
              <a:t>IP67 enclosure</a:t>
            </a:r>
          </a:p>
          <a:p>
            <a:r>
              <a:rPr lang="en-US" dirty="0" smtClean="0"/>
              <a:t>Linux based</a:t>
            </a:r>
          </a:p>
          <a:p>
            <a:r>
              <a:rPr lang="en-US" dirty="0" smtClean="0"/>
              <a:t>Open source</a:t>
            </a:r>
          </a:p>
          <a:p>
            <a:r>
              <a:rPr lang="en-US" dirty="0" smtClean="0"/>
              <a:t>Wide DC input voltage</a:t>
            </a:r>
            <a:endParaRPr lang="en-US" dirty="0"/>
          </a:p>
        </p:txBody>
      </p:sp>
      <p:pic>
        <p:nvPicPr>
          <p:cNvPr id="10" name="Picture 9" descr="IMGP6632.JPG"/>
          <p:cNvPicPr>
            <a:picLocks noChangeAspect="1"/>
          </p:cNvPicPr>
          <p:nvPr/>
        </p:nvPicPr>
        <p:blipFill>
          <a:blip r:embed="rId4" cstate="print"/>
          <a:srcRect l="35000" t="24815" r="45000" b="8518"/>
          <a:stretch>
            <a:fillRect/>
          </a:stretch>
        </p:blipFill>
        <p:spPr>
          <a:xfrm>
            <a:off x="7162800" y="1295400"/>
            <a:ext cx="18288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57600"/>
          </a:xfrm>
        </p:spPr>
        <p:txBody>
          <a:bodyPr/>
          <a:lstStyle/>
          <a:p>
            <a:r>
              <a:rPr lang="en-US" dirty="0" smtClean="0"/>
              <a:t>James Jarvis</a:t>
            </a:r>
          </a:p>
          <a:p>
            <a:pPr lvl="1"/>
            <a:r>
              <a:rPr lang="en-US" dirty="0" smtClean="0"/>
              <a:t>APRS World, LLC</a:t>
            </a:r>
          </a:p>
          <a:p>
            <a:pPr lvl="1"/>
            <a:r>
              <a:rPr lang="en-US" dirty="0" smtClean="0">
                <a:hlinkClick r:id="rId2"/>
              </a:rPr>
              <a:t>jj@aprsworld.com</a:t>
            </a:r>
            <a:endParaRPr lang="en-US" dirty="0" smtClean="0"/>
          </a:p>
          <a:p>
            <a:pPr lvl="1"/>
            <a:r>
              <a:rPr lang="en-US" dirty="0" smtClean="0"/>
              <a:t>507.454.2727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57800"/>
            <a:ext cx="8077200" cy="86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on </a:t>
            </a:r>
            <a:r>
              <a:rPr lang="en-US" sz="2800" dirty="0" smtClean="0"/>
              <a:t>our products: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aseline="0" dirty="0" smtClean="0">
                <a:hlinkClick r:id="rId3"/>
              </a:rPr>
              <a:t>http://www.aprsworld.com/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www.aprsworld.com/images/logo_2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733800"/>
            <a:ext cx="4072756" cy="2362200"/>
          </a:xfrm>
          <a:prstGeom prst="rect">
            <a:avLst/>
          </a:prstGeom>
          <a:noFill/>
        </p:spPr>
      </p:pic>
      <p:pic>
        <p:nvPicPr>
          <p:cNvPr id="9218" name="Picture 2" descr="http://www.aprsworld.com/wtaprs/WT10/photos/WT10_QC_FRONT_I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371600"/>
            <a:ext cx="3467100" cy="375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Approaches:</a:t>
            </a:r>
            <a:br>
              <a:rPr lang="en-US" dirty="0" smtClean="0"/>
            </a:br>
            <a:r>
              <a:rPr lang="en-US" dirty="0" smtClean="0"/>
              <a:t>Thermal Chamber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Fast</a:t>
            </a:r>
          </a:p>
          <a:p>
            <a:r>
              <a:rPr lang="en-US" dirty="0" smtClean="0"/>
              <a:t>Accurate</a:t>
            </a:r>
          </a:p>
          <a:p>
            <a:r>
              <a:rPr lang="en-US" dirty="0" smtClean="0"/>
              <a:t>Able to  thermal shock</a:t>
            </a:r>
            <a:r>
              <a:rPr lang="en-US" dirty="0"/>
              <a:t> </a:t>
            </a:r>
            <a:r>
              <a:rPr lang="en-US" dirty="0" smtClean="0"/>
              <a:t>DUT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Expensive</a:t>
            </a:r>
          </a:p>
          <a:p>
            <a:r>
              <a:rPr lang="en-US" dirty="0" smtClean="0"/>
              <a:t>Fragile</a:t>
            </a:r>
            <a:endParaRPr lang="en-US" dirty="0"/>
          </a:p>
        </p:txBody>
      </p:sp>
      <p:pic>
        <p:nvPicPr>
          <p:cNvPr id="8" name="Picture 7" descr="IMGP5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657600"/>
            <a:ext cx="5410200" cy="3043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0704422_10102245733474080_300120314644160538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124200"/>
            <a:ext cx="6248400" cy="351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Approaches:</a:t>
            </a:r>
            <a:br>
              <a:rPr lang="en-US" dirty="0" smtClean="0"/>
            </a:br>
            <a:r>
              <a:rPr lang="en-US" dirty="0" smtClean="0"/>
              <a:t>Field Testing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Actual conditions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Unpredictable</a:t>
            </a:r>
          </a:p>
          <a:p>
            <a:r>
              <a:rPr lang="en-US" dirty="0" smtClean="0"/>
              <a:t>Expensive</a:t>
            </a:r>
          </a:p>
          <a:p>
            <a:r>
              <a:rPr lang="en-US" dirty="0" smtClean="0"/>
              <a:t>Slow</a:t>
            </a:r>
            <a:endParaRPr lang="en-US" dirty="0"/>
          </a:p>
        </p:txBody>
      </p:sp>
      <p:sp>
        <p:nvSpPr>
          <p:cNvPr id="14338" name="AutoShape 2" descr="https://scontent.xx.fbcdn.net/hphotos-xfa1/t31.0-8/10704422_10102245733474080_3001203146441605384_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Approaches:</a:t>
            </a:r>
            <a:br>
              <a:rPr lang="en-US" dirty="0" smtClean="0"/>
            </a:br>
            <a:r>
              <a:rPr lang="en-US" dirty="0" smtClean="0"/>
              <a:t>Immersion (dry ice / acetone)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Easy</a:t>
            </a:r>
          </a:p>
          <a:p>
            <a:r>
              <a:rPr lang="en-US" dirty="0" smtClean="0"/>
              <a:t>Available</a:t>
            </a:r>
          </a:p>
          <a:p>
            <a:r>
              <a:rPr lang="en-US" dirty="0" smtClean="0"/>
              <a:t>Right temperature: -78°C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Liquid</a:t>
            </a:r>
          </a:p>
          <a:p>
            <a:r>
              <a:rPr lang="en-US" dirty="0" smtClean="0"/>
              <a:t>Solvent compatibility</a:t>
            </a:r>
          </a:p>
          <a:p>
            <a:r>
              <a:rPr lang="en-US" dirty="0" smtClean="0"/>
              <a:t>Very fast – thermal shocks</a:t>
            </a:r>
            <a:endParaRPr lang="en-US" dirty="0"/>
          </a:p>
        </p:txBody>
      </p:sp>
      <p:pic>
        <p:nvPicPr>
          <p:cNvPr id="8" name="Picture 7" descr="Aldolrxn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3581400" cy="2686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1000" y="5562600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"Aldolrxnpic" by Original uploader was E kwan at en.wikipedia - Originally from en.wikipedia; description page is/was here.. Licensed under Public Domain via Wikimedia Commons - http://commons.wikimedia.org/wiki/File:Aldolrxnpic.jpg#/media/File:Aldolrxnpic.jpg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Ultra Freezer</a:t>
            </a:r>
            <a:endParaRPr lang="en-US" dirty="0"/>
          </a:p>
        </p:txBody>
      </p:sp>
      <p:pic>
        <p:nvPicPr>
          <p:cNvPr id="6" name="Content Placeholder 5" descr="692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Two common ranges:</a:t>
            </a:r>
          </a:p>
          <a:p>
            <a:pPr lvl="1"/>
            <a:r>
              <a:rPr lang="en-US" dirty="0" smtClean="0"/>
              <a:t>-40°C and -85°C</a:t>
            </a:r>
          </a:p>
          <a:p>
            <a:r>
              <a:rPr lang="en-US" dirty="0" smtClean="0"/>
              <a:t>Expensive new ($20k)</a:t>
            </a:r>
          </a:p>
          <a:p>
            <a:r>
              <a:rPr lang="en-US" dirty="0" smtClean="0"/>
              <a:t>Cheap and plentiful used ($1k)</a:t>
            </a:r>
          </a:p>
          <a:p>
            <a:r>
              <a:rPr lang="en-US" dirty="0" smtClean="0"/>
              <a:t>120V @ 20A or 240V @ 15A – easy!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 Freezer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sold because they have problems</a:t>
            </a:r>
          </a:p>
          <a:p>
            <a:r>
              <a:rPr lang="en-US" dirty="0" smtClean="0"/>
              <a:t>Compressors and refrigerant are expensive</a:t>
            </a:r>
          </a:p>
          <a:p>
            <a:r>
              <a:rPr lang="en-US" dirty="0" smtClean="0"/>
              <a:t>Cascade system means that problem anywhere in system will require multiple compressors and refrigerant charges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Colder: Liquid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Sublimination point:  -78.5°C</a:t>
            </a:r>
          </a:p>
          <a:p>
            <a:r>
              <a:rPr lang="en-US" dirty="0" smtClean="0"/>
              <a:t>Cheap:$0.08 per pound</a:t>
            </a:r>
          </a:p>
          <a:p>
            <a:r>
              <a:rPr lang="en-US" dirty="0" smtClean="0"/>
              <a:t>Off the shelf controllers</a:t>
            </a:r>
          </a:p>
          <a:p>
            <a:r>
              <a:rPr lang="en-US" dirty="0" smtClean="0"/>
              <a:t>Readily available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IMG_3208.JPG"/>
          <p:cNvPicPr>
            <a:picLocks noChangeAspect="1"/>
          </p:cNvPicPr>
          <p:nvPr/>
        </p:nvPicPr>
        <p:blipFill>
          <a:blip r:embed="rId2" cstate="print"/>
          <a:srcRect l="5000" t="11250" r="6667" b="3750"/>
          <a:stretch>
            <a:fillRect/>
          </a:stretch>
        </p:blipFill>
        <p:spPr>
          <a:xfrm>
            <a:off x="4114799" y="3413185"/>
            <a:ext cx="4657165" cy="2987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APRS World’s freezers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 -85°C worked for a few hours, then died</a:t>
            </a:r>
          </a:p>
          <a:p>
            <a:r>
              <a:rPr lang="en-US" dirty="0" smtClean="0"/>
              <a:t>Only -40°C freezers available given time and price constraints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621</Words>
  <Application>Microsoft Office PowerPoint</Application>
  <PresentationFormat>On-screen Show (4:3)</PresentationFormat>
  <Paragraphs>144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Low Cost, Low Temperature  Lab Shop Testing</vt:lpstr>
      <vt:lpstr>Need</vt:lpstr>
      <vt:lpstr>Traditional Approaches: Thermal Chamber</vt:lpstr>
      <vt:lpstr>Traditional Approaches: Field Testing</vt:lpstr>
      <vt:lpstr>Traditional Approaches: Immersion (dry ice / acetone)</vt:lpstr>
      <vt:lpstr>Idea: Ultra Freezer</vt:lpstr>
      <vt:lpstr>Ultra Freezer Pitfalls</vt:lpstr>
      <vt:lpstr>Getting Colder: Liquid CO2</vt:lpstr>
      <vt:lpstr>APRS World’s freezers</vt:lpstr>
      <vt:lpstr>APRS World’s Freezer Modifications</vt:lpstr>
      <vt:lpstr>APRS World’s CO2 Controller Modifications</vt:lpstr>
      <vt:lpstr>RTD Temperature Instrumentation: ThermokLogger-RTD</vt:lpstr>
      <vt:lpstr>RTD Temperature Instrumentation: ThermokUSB-RTD2</vt:lpstr>
      <vt:lpstr>Bearing Friction Testing</vt:lpstr>
      <vt:lpstr>Instrumentation Port</vt:lpstr>
      <vt:lpstr>Results: Test Setup</vt:lpstr>
      <vt:lpstr>CO2 and Refrigeration Fast Ramp</vt:lpstr>
      <vt:lpstr>Results: WT10 / WT14</vt:lpstr>
      <vt:lpstr>Results: Pelican Cooler</vt:lpstr>
      <vt:lpstr>Results: IP Camera</vt:lpstr>
      <vt:lpstr>Results: Pi Camera / Weather Station</vt:lpstr>
      <vt:lpstr>Questions and Comments?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Cost, Low Temperature  Lab Testing</dc:title>
  <dc:creator>James Jarvis</dc:creator>
  <cp:lastModifiedBy>James Jarvis</cp:lastModifiedBy>
  <cp:revision>31</cp:revision>
  <dcterms:created xsi:type="dcterms:W3CDTF">2015-03-23T23:41:51Z</dcterms:created>
  <dcterms:modified xsi:type="dcterms:W3CDTF">2015-03-27T12:59:30Z</dcterms:modified>
</cp:coreProperties>
</file>